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sldIdLst>
    <p:sldId id="324" r:id="rId2"/>
    <p:sldId id="317" r:id="rId3"/>
    <p:sldId id="261" r:id="rId4"/>
    <p:sldId id="302" r:id="rId5"/>
    <p:sldId id="304" r:id="rId6"/>
    <p:sldId id="269" r:id="rId7"/>
    <p:sldId id="287" r:id="rId8"/>
    <p:sldId id="264" r:id="rId9"/>
    <p:sldId id="320" r:id="rId10"/>
    <p:sldId id="279" r:id="rId11"/>
    <p:sldId id="295" r:id="rId12"/>
    <p:sldId id="329" r:id="rId13"/>
    <p:sldId id="319" r:id="rId14"/>
    <p:sldId id="322" r:id="rId15"/>
    <p:sldId id="323" r:id="rId16"/>
    <p:sldId id="296" r:id="rId17"/>
    <p:sldId id="327" r:id="rId18"/>
    <p:sldId id="298" r:id="rId19"/>
    <p:sldId id="330" r:id="rId20"/>
    <p:sldId id="326" r:id="rId21"/>
    <p:sldId id="314" r:id="rId22"/>
    <p:sldId id="282" r:id="rId23"/>
  </p:sldIdLst>
  <p:sldSz cx="18288000" cy="10287000"/>
  <p:notesSz cx="6858000" cy="9144000"/>
  <p:embeddedFontLst>
    <p:embeddedFont>
      <p:font typeface="Arial Bold" panose="020B0604020202020204" charset="-18"/>
      <p:regular r:id="rId25"/>
    </p:embeddedFont>
    <p:embeddedFont>
      <p:font typeface="Cambria Math" panose="02040503050406030204" pitchFamily="18" charset="0"/>
      <p:regular r:id="rId26"/>
    </p:embeddedFont>
    <p:embeddedFont>
      <p:font typeface="Open Sans" panose="020B0606030504020204" pitchFamily="34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5E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6B4F29C-FA14-4084-97FE-658E18746319}" v="669" dt="2025-04-08T21:23:24.88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06799F8-075E-4A3A-A7F6-7FBC6576F1A4}" styleName="Styl z motywem 2 — Ak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Styl z motywem 1 — Ak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9D7B26C5-4107-4FEC-AEDC-1716B250A1EF}" styleName="Styl jasny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500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mil Kozłowski" userId="abc3801c-9337-47a8-aad4-29c86dee22a2" providerId="ADAL" clId="{EBE5F35D-4FF0-4582-9769-AFDA845AD184}"/>
    <pc:docChg chg="custSel delSld modSld">
      <pc:chgData name="Kamil Kozłowski" userId="abc3801c-9337-47a8-aad4-29c86dee22a2" providerId="ADAL" clId="{EBE5F35D-4FF0-4582-9769-AFDA845AD184}" dt="2024-11-08T21:42:10.316" v="36" actId="47"/>
      <pc:docMkLst>
        <pc:docMk/>
      </pc:docMkLst>
      <pc:sldChg chg="addSp delSp modSp mod">
        <pc:chgData name="Kamil Kozłowski" userId="abc3801c-9337-47a8-aad4-29c86dee22a2" providerId="ADAL" clId="{EBE5F35D-4FF0-4582-9769-AFDA845AD184}" dt="2024-11-08T21:40:07.327" v="7" actId="1076"/>
        <pc:sldMkLst>
          <pc:docMk/>
          <pc:sldMk cId="2255497965" sldId="260"/>
        </pc:sldMkLst>
      </pc:sldChg>
      <pc:sldChg chg="modSp mod">
        <pc:chgData name="Kamil Kozłowski" userId="abc3801c-9337-47a8-aad4-29c86dee22a2" providerId="ADAL" clId="{EBE5F35D-4FF0-4582-9769-AFDA845AD184}" dt="2024-11-08T21:40:48.386" v="21" actId="20577"/>
        <pc:sldMkLst>
          <pc:docMk/>
          <pc:sldMk cId="388464660" sldId="261"/>
        </pc:sldMkLst>
      </pc:sldChg>
      <pc:sldChg chg="modSp mod">
        <pc:chgData name="Kamil Kozłowski" userId="abc3801c-9337-47a8-aad4-29c86dee22a2" providerId="ADAL" clId="{EBE5F35D-4FF0-4582-9769-AFDA845AD184}" dt="2024-11-08T21:41:51.255" v="30"/>
        <pc:sldMkLst>
          <pc:docMk/>
          <pc:sldMk cId="3622330745" sldId="265"/>
        </pc:sldMkLst>
      </pc:sldChg>
      <pc:sldChg chg="modSp mod">
        <pc:chgData name="Kamil Kozłowski" userId="abc3801c-9337-47a8-aad4-29c86dee22a2" providerId="ADAL" clId="{EBE5F35D-4FF0-4582-9769-AFDA845AD184}" dt="2024-11-08T21:41:58.139" v="32"/>
        <pc:sldMkLst>
          <pc:docMk/>
          <pc:sldMk cId="436408731" sldId="271"/>
        </pc:sldMkLst>
      </pc:sldChg>
      <pc:sldChg chg="modSp mod">
        <pc:chgData name="Kamil Kozłowski" userId="abc3801c-9337-47a8-aad4-29c86dee22a2" providerId="ADAL" clId="{EBE5F35D-4FF0-4582-9769-AFDA845AD184}" dt="2024-11-08T21:41:12.187" v="26"/>
        <pc:sldMkLst>
          <pc:docMk/>
          <pc:sldMk cId="1928726122" sldId="277"/>
        </pc:sldMkLst>
      </pc:sldChg>
      <pc:sldChg chg="modSp mod">
        <pc:chgData name="Kamil Kozłowski" userId="abc3801c-9337-47a8-aad4-29c86dee22a2" providerId="ADAL" clId="{EBE5F35D-4FF0-4582-9769-AFDA845AD184}" dt="2024-11-08T21:41:14.831" v="27"/>
        <pc:sldMkLst>
          <pc:docMk/>
          <pc:sldMk cId="1492614632" sldId="278"/>
        </pc:sldMkLst>
      </pc:sldChg>
      <pc:sldChg chg="modSp mod">
        <pc:chgData name="Kamil Kozłowski" userId="abc3801c-9337-47a8-aad4-29c86dee22a2" providerId="ADAL" clId="{EBE5F35D-4FF0-4582-9769-AFDA845AD184}" dt="2024-11-08T21:41:10.027" v="25"/>
        <pc:sldMkLst>
          <pc:docMk/>
          <pc:sldMk cId="1537347690" sldId="279"/>
        </pc:sldMkLst>
      </pc:sldChg>
      <pc:sldChg chg="del">
        <pc:chgData name="Kamil Kozłowski" userId="abc3801c-9337-47a8-aad4-29c86dee22a2" providerId="ADAL" clId="{EBE5F35D-4FF0-4582-9769-AFDA845AD184}" dt="2024-11-08T21:42:10.316" v="36" actId="47"/>
        <pc:sldMkLst>
          <pc:docMk/>
          <pc:sldMk cId="2213498291" sldId="284"/>
        </pc:sldMkLst>
      </pc:sldChg>
      <pc:sldChg chg="modSp mod">
        <pc:chgData name="Kamil Kozłowski" userId="abc3801c-9337-47a8-aad4-29c86dee22a2" providerId="ADAL" clId="{EBE5F35D-4FF0-4582-9769-AFDA845AD184}" dt="2024-11-08T21:42:00.450" v="33"/>
        <pc:sldMkLst>
          <pc:docMk/>
          <pc:sldMk cId="220444295" sldId="286"/>
        </pc:sldMkLst>
      </pc:sldChg>
      <pc:sldChg chg="modSp mod">
        <pc:chgData name="Kamil Kozłowski" userId="abc3801c-9337-47a8-aad4-29c86dee22a2" providerId="ADAL" clId="{EBE5F35D-4FF0-4582-9769-AFDA845AD184}" dt="2024-11-08T21:42:02.537" v="34"/>
        <pc:sldMkLst>
          <pc:docMk/>
          <pc:sldMk cId="4221136532" sldId="288"/>
        </pc:sldMkLst>
      </pc:sldChg>
      <pc:sldChg chg="modSp mod">
        <pc:chgData name="Kamil Kozłowski" userId="abc3801c-9337-47a8-aad4-29c86dee22a2" providerId="ADAL" clId="{EBE5F35D-4FF0-4582-9769-AFDA845AD184}" dt="2024-11-08T21:42:04.905" v="35"/>
        <pc:sldMkLst>
          <pc:docMk/>
          <pc:sldMk cId="2918544331" sldId="290"/>
        </pc:sldMkLst>
      </pc:sldChg>
      <pc:sldChg chg="addSp modSp mod">
        <pc:chgData name="Kamil Kozłowski" userId="abc3801c-9337-47a8-aad4-29c86dee22a2" providerId="ADAL" clId="{EBE5F35D-4FF0-4582-9769-AFDA845AD184}" dt="2024-11-08T21:41:02.621" v="23"/>
        <pc:sldMkLst>
          <pc:docMk/>
          <pc:sldMk cId="1236926333" sldId="294"/>
        </pc:sldMkLst>
      </pc:sldChg>
      <pc:sldChg chg="modSp mod">
        <pc:chgData name="Kamil Kozłowski" userId="abc3801c-9337-47a8-aad4-29c86dee22a2" providerId="ADAL" clId="{EBE5F35D-4FF0-4582-9769-AFDA845AD184}" dt="2024-11-08T21:41:06.089" v="24"/>
        <pc:sldMkLst>
          <pc:docMk/>
          <pc:sldMk cId="3839584995" sldId="295"/>
        </pc:sldMkLst>
      </pc:sldChg>
      <pc:sldChg chg="modSp mod">
        <pc:chgData name="Kamil Kozłowski" userId="abc3801c-9337-47a8-aad4-29c86dee22a2" providerId="ADAL" clId="{EBE5F35D-4FF0-4582-9769-AFDA845AD184}" dt="2024-11-08T21:41:46.298" v="28"/>
        <pc:sldMkLst>
          <pc:docMk/>
          <pc:sldMk cId="3478925033" sldId="296"/>
        </pc:sldMkLst>
      </pc:sldChg>
      <pc:sldChg chg="modSp mod">
        <pc:chgData name="Kamil Kozłowski" userId="abc3801c-9337-47a8-aad4-29c86dee22a2" providerId="ADAL" clId="{EBE5F35D-4FF0-4582-9769-AFDA845AD184}" dt="2024-11-08T21:41:56.007" v="31"/>
        <pc:sldMkLst>
          <pc:docMk/>
          <pc:sldMk cId="1282025963" sldId="297"/>
        </pc:sldMkLst>
      </pc:sldChg>
      <pc:sldChg chg="modSp mod">
        <pc:chgData name="Kamil Kozłowski" userId="abc3801c-9337-47a8-aad4-29c86dee22a2" providerId="ADAL" clId="{EBE5F35D-4FF0-4582-9769-AFDA845AD184}" dt="2024-11-08T21:41:48.710" v="29"/>
        <pc:sldMkLst>
          <pc:docMk/>
          <pc:sldMk cId="1962897169" sldId="298"/>
        </pc:sldMkLst>
      </pc:sldChg>
    </pc:docChg>
  </pc:docChgLst>
  <pc:docChgLst>
    <pc:chgData name="Kamil Kozłowski" userId="abc3801c-9337-47a8-aad4-29c86dee22a2" providerId="ADAL" clId="{36B4F29C-FA14-4084-97FE-658E18746319}"/>
    <pc:docChg chg="undo custSel addSld delSld modSld sldOrd">
      <pc:chgData name="Kamil Kozłowski" userId="abc3801c-9337-47a8-aad4-29c86dee22a2" providerId="ADAL" clId="{36B4F29C-FA14-4084-97FE-658E18746319}" dt="2025-04-09T14:08:58.708" v="3457" actId="47"/>
      <pc:docMkLst>
        <pc:docMk/>
      </pc:docMkLst>
      <pc:sldChg chg="del">
        <pc:chgData name="Kamil Kozłowski" userId="abc3801c-9337-47a8-aad4-29c86dee22a2" providerId="ADAL" clId="{36B4F29C-FA14-4084-97FE-658E18746319}" dt="2025-04-08T20:27:35.803" v="2138" actId="47"/>
        <pc:sldMkLst>
          <pc:docMk/>
          <pc:sldMk cId="2255497965" sldId="260"/>
        </pc:sldMkLst>
      </pc:sldChg>
      <pc:sldChg chg="addSp modSp mod">
        <pc:chgData name="Kamil Kozłowski" userId="abc3801c-9337-47a8-aad4-29c86dee22a2" providerId="ADAL" clId="{36B4F29C-FA14-4084-97FE-658E18746319}" dt="2025-04-08T21:20:23.099" v="3396" actId="403"/>
        <pc:sldMkLst>
          <pc:docMk/>
          <pc:sldMk cId="388464660" sldId="261"/>
        </pc:sldMkLst>
        <pc:spChg chg="mod">
          <ac:chgData name="Kamil Kozłowski" userId="abc3801c-9337-47a8-aad4-29c86dee22a2" providerId="ADAL" clId="{36B4F29C-FA14-4084-97FE-658E18746319}" dt="2025-04-08T19:37:21.965" v="1286"/>
          <ac:spMkLst>
            <pc:docMk/>
            <pc:sldMk cId="388464660" sldId="261"/>
            <ac:spMk id="7" creationId="{0D64BAE9-6419-9ECD-0B6E-C3FCC8C82DF5}"/>
          </ac:spMkLst>
        </pc:spChg>
        <pc:spChg chg="mod">
          <ac:chgData name="Kamil Kozłowski" userId="abc3801c-9337-47a8-aad4-29c86dee22a2" providerId="ADAL" clId="{36B4F29C-FA14-4084-97FE-658E18746319}" dt="2025-04-08T19:37:21.965" v="1286"/>
          <ac:spMkLst>
            <pc:docMk/>
            <pc:sldMk cId="388464660" sldId="261"/>
            <ac:spMk id="8" creationId="{31176424-28FF-5CB8-9E5B-0A1FF0AB662B}"/>
          </ac:spMkLst>
        </pc:spChg>
        <pc:spChg chg="add mod">
          <ac:chgData name="Kamil Kozłowski" userId="abc3801c-9337-47a8-aad4-29c86dee22a2" providerId="ADAL" clId="{36B4F29C-FA14-4084-97FE-658E18746319}" dt="2025-04-08T19:37:25.556" v="1287" actId="1076"/>
          <ac:spMkLst>
            <pc:docMk/>
            <pc:sldMk cId="388464660" sldId="261"/>
            <ac:spMk id="9" creationId="{BE099F96-2482-17C9-DF97-A2731949371B}"/>
          </ac:spMkLst>
        </pc:spChg>
        <pc:spChg chg="mod">
          <ac:chgData name="Kamil Kozłowski" userId="abc3801c-9337-47a8-aad4-29c86dee22a2" providerId="ADAL" clId="{36B4F29C-FA14-4084-97FE-658E18746319}" dt="2025-04-08T19:37:27.939" v="1288" actId="207"/>
          <ac:spMkLst>
            <pc:docMk/>
            <pc:sldMk cId="388464660" sldId="261"/>
            <ac:spMk id="13" creationId="{CE1FA892-DCE9-3DE4-454E-8055CCC2F31A}"/>
          </ac:spMkLst>
        </pc:spChg>
        <pc:spChg chg="add mod">
          <ac:chgData name="Kamil Kozłowski" userId="abc3801c-9337-47a8-aad4-29c86dee22a2" providerId="ADAL" clId="{36B4F29C-FA14-4084-97FE-658E18746319}" dt="2025-04-08T21:20:23.099" v="3396" actId="403"/>
          <ac:spMkLst>
            <pc:docMk/>
            <pc:sldMk cId="388464660" sldId="261"/>
            <ac:spMk id="15" creationId="{A8ED4966-47A3-A712-6CE9-470D0CEF788E}"/>
          </ac:spMkLst>
        </pc:spChg>
        <pc:grpChg chg="add mod">
          <ac:chgData name="Kamil Kozłowski" userId="abc3801c-9337-47a8-aad4-29c86dee22a2" providerId="ADAL" clId="{36B4F29C-FA14-4084-97FE-658E18746319}" dt="2025-04-08T19:37:25.556" v="1287" actId="1076"/>
          <ac:grpSpMkLst>
            <pc:docMk/>
            <pc:sldMk cId="388464660" sldId="261"/>
            <ac:grpSpMk id="5" creationId="{F57D5D3F-6A74-096E-56F3-DDFDABAFC2D7}"/>
          </ac:grpSpMkLst>
        </pc:grpChg>
        <pc:picChg chg="add mod">
          <ac:chgData name="Kamil Kozłowski" userId="abc3801c-9337-47a8-aad4-29c86dee22a2" providerId="ADAL" clId="{36B4F29C-FA14-4084-97FE-658E18746319}" dt="2025-04-08T19:37:25.556" v="1287" actId="1076"/>
          <ac:picMkLst>
            <pc:docMk/>
            <pc:sldMk cId="388464660" sldId="261"/>
            <ac:picMk id="16" creationId="{CD902BD2-BF19-4CFF-466B-9E38EDA77FBC}"/>
          </ac:picMkLst>
        </pc:picChg>
      </pc:sldChg>
      <pc:sldChg chg="addSp modSp mod">
        <pc:chgData name="Kamil Kozłowski" userId="abc3801c-9337-47a8-aad4-29c86dee22a2" providerId="ADAL" clId="{36B4F29C-FA14-4084-97FE-658E18746319}" dt="2025-04-08T21:20:46.462" v="3408" actId="403"/>
        <pc:sldMkLst>
          <pc:docMk/>
          <pc:sldMk cId="3295988932" sldId="264"/>
        </pc:sldMkLst>
        <pc:spChg chg="mod">
          <ac:chgData name="Kamil Kozłowski" userId="abc3801c-9337-47a8-aad4-29c86dee22a2" providerId="ADAL" clId="{36B4F29C-FA14-4084-97FE-658E18746319}" dt="2025-04-08T19:38:39.650" v="1305" actId="207"/>
          <ac:spMkLst>
            <pc:docMk/>
            <pc:sldMk cId="3295988932" sldId="264"/>
            <ac:spMk id="13" creationId="{07D5BA81-F77F-8414-BFE7-E8A5BF152FDE}"/>
          </ac:spMkLst>
        </pc:spChg>
        <pc:spChg chg="mod">
          <ac:chgData name="Kamil Kozłowski" userId="abc3801c-9337-47a8-aad4-29c86dee22a2" providerId="ADAL" clId="{36B4F29C-FA14-4084-97FE-658E18746319}" dt="2025-04-08T19:38:33.431" v="1303"/>
          <ac:spMkLst>
            <pc:docMk/>
            <pc:sldMk cId="3295988932" sldId="264"/>
            <ac:spMk id="18" creationId="{26194877-D892-E625-5986-41F9123FF3BC}"/>
          </ac:spMkLst>
        </pc:spChg>
        <pc:spChg chg="mod">
          <ac:chgData name="Kamil Kozłowski" userId="abc3801c-9337-47a8-aad4-29c86dee22a2" providerId="ADAL" clId="{36B4F29C-FA14-4084-97FE-658E18746319}" dt="2025-04-08T19:38:33.431" v="1303"/>
          <ac:spMkLst>
            <pc:docMk/>
            <pc:sldMk cId="3295988932" sldId="264"/>
            <ac:spMk id="21" creationId="{13BE20D8-7761-B8AF-0838-EFA381ED600F}"/>
          </ac:spMkLst>
        </pc:spChg>
        <pc:spChg chg="add mod">
          <ac:chgData name="Kamil Kozłowski" userId="abc3801c-9337-47a8-aad4-29c86dee22a2" providerId="ADAL" clId="{36B4F29C-FA14-4084-97FE-658E18746319}" dt="2025-04-08T19:38:35.889" v="1304" actId="1076"/>
          <ac:spMkLst>
            <pc:docMk/>
            <pc:sldMk cId="3295988932" sldId="264"/>
            <ac:spMk id="22" creationId="{5FA399B8-2BD7-E4C3-2EFB-27C6658077D4}"/>
          </ac:spMkLst>
        </pc:spChg>
        <pc:spChg chg="add mod">
          <ac:chgData name="Kamil Kozłowski" userId="abc3801c-9337-47a8-aad4-29c86dee22a2" providerId="ADAL" clId="{36B4F29C-FA14-4084-97FE-658E18746319}" dt="2025-04-08T21:20:46.462" v="3408" actId="403"/>
          <ac:spMkLst>
            <pc:docMk/>
            <pc:sldMk cId="3295988932" sldId="264"/>
            <ac:spMk id="24" creationId="{26D50964-7413-9A76-47FE-B72A00D14F53}"/>
          </ac:spMkLst>
        </pc:spChg>
        <pc:grpChg chg="add mod">
          <ac:chgData name="Kamil Kozłowski" userId="abc3801c-9337-47a8-aad4-29c86dee22a2" providerId="ADAL" clId="{36B4F29C-FA14-4084-97FE-658E18746319}" dt="2025-04-08T19:38:35.889" v="1304" actId="1076"/>
          <ac:grpSpMkLst>
            <pc:docMk/>
            <pc:sldMk cId="3295988932" sldId="264"/>
            <ac:grpSpMk id="8" creationId="{6A1BEC73-EC74-81F5-1357-026301B447F9}"/>
          </ac:grpSpMkLst>
        </pc:grpChg>
        <pc:picChg chg="add mod">
          <ac:chgData name="Kamil Kozłowski" userId="abc3801c-9337-47a8-aad4-29c86dee22a2" providerId="ADAL" clId="{36B4F29C-FA14-4084-97FE-658E18746319}" dt="2025-04-08T19:38:35.889" v="1304" actId="1076"/>
          <ac:picMkLst>
            <pc:docMk/>
            <pc:sldMk cId="3295988932" sldId="264"/>
            <ac:picMk id="25" creationId="{FE7A1FCF-2F1A-52D6-25AA-B9C3F15E3C37}"/>
          </ac:picMkLst>
        </pc:picChg>
      </pc:sldChg>
      <pc:sldChg chg="del">
        <pc:chgData name="Kamil Kozłowski" userId="abc3801c-9337-47a8-aad4-29c86dee22a2" providerId="ADAL" clId="{36B4F29C-FA14-4084-97FE-658E18746319}" dt="2025-04-08T18:59:17.830" v="691" actId="47"/>
        <pc:sldMkLst>
          <pc:docMk/>
          <pc:sldMk cId="3622330745" sldId="265"/>
        </pc:sldMkLst>
      </pc:sldChg>
      <pc:sldChg chg="addSp modSp mod">
        <pc:chgData name="Kamil Kozłowski" userId="abc3801c-9337-47a8-aad4-29c86dee22a2" providerId="ADAL" clId="{36B4F29C-FA14-4084-97FE-658E18746319}" dt="2025-04-08T21:23:13.050" v="3453"/>
        <pc:sldMkLst>
          <pc:docMk/>
          <pc:sldMk cId="2103246145" sldId="269"/>
        </pc:sldMkLst>
        <pc:spChg chg="mod">
          <ac:chgData name="Kamil Kozłowski" userId="abc3801c-9337-47a8-aad4-29c86dee22a2" providerId="ADAL" clId="{36B4F29C-FA14-4084-97FE-658E18746319}" dt="2025-04-08T19:38:10.406" v="1295"/>
          <ac:spMkLst>
            <pc:docMk/>
            <pc:sldMk cId="2103246145" sldId="269"/>
            <ac:spMk id="9" creationId="{9C7ADF2D-C871-3D39-AFF6-8FA99A2073EF}"/>
          </ac:spMkLst>
        </pc:spChg>
        <pc:spChg chg="mod">
          <ac:chgData name="Kamil Kozłowski" userId="abc3801c-9337-47a8-aad4-29c86dee22a2" providerId="ADAL" clId="{36B4F29C-FA14-4084-97FE-658E18746319}" dt="2025-04-08T19:38:10.406" v="1295"/>
          <ac:spMkLst>
            <pc:docMk/>
            <pc:sldMk cId="2103246145" sldId="269"/>
            <ac:spMk id="10" creationId="{8959AF60-DEA9-6F7E-8BAB-7438CE0B0F95}"/>
          </ac:spMkLst>
        </pc:spChg>
        <pc:spChg chg="mod">
          <ac:chgData name="Kamil Kozłowski" userId="abc3801c-9337-47a8-aad4-29c86dee22a2" providerId="ADAL" clId="{36B4F29C-FA14-4084-97FE-658E18746319}" dt="2025-04-08T19:38:16.038" v="1297" actId="207"/>
          <ac:spMkLst>
            <pc:docMk/>
            <pc:sldMk cId="2103246145" sldId="269"/>
            <ac:spMk id="13" creationId="{719AB1CD-167B-7F93-82AC-46AF0F698731}"/>
          </ac:spMkLst>
        </pc:spChg>
        <pc:spChg chg="add mod">
          <ac:chgData name="Kamil Kozłowski" userId="abc3801c-9337-47a8-aad4-29c86dee22a2" providerId="ADAL" clId="{36B4F29C-FA14-4084-97FE-658E18746319}" dt="2025-04-08T19:38:13.053" v="1296" actId="1076"/>
          <ac:spMkLst>
            <pc:docMk/>
            <pc:sldMk cId="2103246145" sldId="269"/>
            <ac:spMk id="14" creationId="{F29729AE-FA84-5CE3-582A-87931D626B7B}"/>
          </ac:spMkLst>
        </pc:spChg>
        <pc:spChg chg="add mod">
          <ac:chgData name="Kamil Kozłowski" userId="abc3801c-9337-47a8-aad4-29c86dee22a2" providerId="ADAL" clId="{36B4F29C-FA14-4084-97FE-658E18746319}" dt="2025-04-08T21:20:37.193" v="3404" actId="403"/>
          <ac:spMkLst>
            <pc:docMk/>
            <pc:sldMk cId="2103246145" sldId="269"/>
            <ac:spMk id="15" creationId="{57E2920E-91D3-68C5-DF55-A1C9D28962BC}"/>
          </ac:spMkLst>
        </pc:spChg>
        <pc:grpChg chg="add mod">
          <ac:chgData name="Kamil Kozłowski" userId="abc3801c-9337-47a8-aad4-29c86dee22a2" providerId="ADAL" clId="{36B4F29C-FA14-4084-97FE-658E18746319}" dt="2025-04-08T19:38:13.053" v="1296" actId="1076"/>
          <ac:grpSpMkLst>
            <pc:docMk/>
            <pc:sldMk cId="2103246145" sldId="269"/>
            <ac:grpSpMk id="7" creationId="{6E3F464A-FACA-65A1-32D2-0CC926B3F14F}"/>
          </ac:grpSpMkLst>
        </pc:grpChg>
        <pc:picChg chg="add mod">
          <ac:chgData name="Kamil Kozłowski" userId="abc3801c-9337-47a8-aad4-29c86dee22a2" providerId="ADAL" clId="{36B4F29C-FA14-4084-97FE-658E18746319}" dt="2025-04-08T19:38:13.053" v="1296" actId="1076"/>
          <ac:picMkLst>
            <pc:docMk/>
            <pc:sldMk cId="2103246145" sldId="269"/>
            <ac:picMk id="16" creationId="{B3349A98-8F2E-95CA-3830-76F0C46116D0}"/>
          </ac:picMkLst>
        </pc:picChg>
        <pc:picChg chg="add mod">
          <ac:chgData name="Kamil Kozłowski" userId="abc3801c-9337-47a8-aad4-29c86dee22a2" providerId="ADAL" clId="{36B4F29C-FA14-4084-97FE-658E18746319}" dt="2025-04-08T21:23:13.050" v="3453"/>
          <ac:picMkLst>
            <pc:docMk/>
            <pc:sldMk cId="2103246145" sldId="269"/>
            <ac:picMk id="18" creationId="{188B370A-10A1-CDD3-5E7E-0923B3A80B6C}"/>
          </ac:picMkLst>
        </pc:picChg>
      </pc:sldChg>
      <pc:sldChg chg="del">
        <pc:chgData name="Kamil Kozłowski" userId="abc3801c-9337-47a8-aad4-29c86dee22a2" providerId="ADAL" clId="{36B4F29C-FA14-4084-97FE-658E18746319}" dt="2025-04-08T18:59:22.718" v="693" actId="47"/>
        <pc:sldMkLst>
          <pc:docMk/>
          <pc:sldMk cId="436408731" sldId="271"/>
        </pc:sldMkLst>
      </pc:sldChg>
      <pc:sldChg chg="del">
        <pc:chgData name="Kamil Kozłowski" userId="abc3801c-9337-47a8-aad4-29c86dee22a2" providerId="ADAL" clId="{36B4F29C-FA14-4084-97FE-658E18746319}" dt="2025-04-08T18:59:38.135" v="695" actId="47"/>
        <pc:sldMkLst>
          <pc:docMk/>
          <pc:sldMk cId="833904289" sldId="273"/>
        </pc:sldMkLst>
      </pc:sldChg>
      <pc:sldChg chg="modSp del mod ord">
        <pc:chgData name="Kamil Kozłowski" userId="abc3801c-9337-47a8-aad4-29c86dee22a2" providerId="ADAL" clId="{36B4F29C-FA14-4084-97FE-658E18746319}" dt="2025-04-08T19:25:44.297" v="1055" actId="47"/>
        <pc:sldMkLst>
          <pc:docMk/>
          <pc:sldMk cId="1279706397" sldId="274"/>
        </pc:sldMkLst>
        <pc:spChg chg="mod">
          <ac:chgData name="Kamil Kozłowski" userId="abc3801c-9337-47a8-aad4-29c86dee22a2" providerId="ADAL" clId="{36B4F29C-FA14-4084-97FE-658E18746319}" dt="2025-04-08T19:09:28.228" v="951" actId="20577"/>
          <ac:spMkLst>
            <pc:docMk/>
            <pc:sldMk cId="1279706397" sldId="274"/>
            <ac:spMk id="13" creationId="{D2F4A426-8578-BC89-D9B3-47EEFB42FFB1}"/>
          </ac:spMkLst>
        </pc:spChg>
      </pc:sldChg>
      <pc:sldChg chg="del">
        <pc:chgData name="Kamil Kozłowski" userId="abc3801c-9337-47a8-aad4-29c86dee22a2" providerId="ADAL" clId="{36B4F29C-FA14-4084-97FE-658E18746319}" dt="2025-04-08T20:25:17.454" v="2088" actId="47"/>
        <pc:sldMkLst>
          <pc:docMk/>
          <pc:sldMk cId="1928726122" sldId="277"/>
        </pc:sldMkLst>
      </pc:sldChg>
      <pc:sldChg chg="del">
        <pc:chgData name="Kamil Kozłowski" userId="abc3801c-9337-47a8-aad4-29c86dee22a2" providerId="ADAL" clId="{36B4F29C-FA14-4084-97FE-658E18746319}" dt="2025-04-08T20:25:15.716" v="2087" actId="47"/>
        <pc:sldMkLst>
          <pc:docMk/>
          <pc:sldMk cId="1492614632" sldId="278"/>
        </pc:sldMkLst>
      </pc:sldChg>
      <pc:sldChg chg="addSp delSp modSp mod ord">
        <pc:chgData name="Kamil Kozłowski" userId="abc3801c-9337-47a8-aad4-29c86dee22a2" providerId="ADAL" clId="{36B4F29C-FA14-4084-97FE-658E18746319}" dt="2025-04-08T21:20:56.899" v="3412" actId="403"/>
        <pc:sldMkLst>
          <pc:docMk/>
          <pc:sldMk cId="1537347690" sldId="279"/>
        </pc:sldMkLst>
        <pc:spChg chg="mod">
          <ac:chgData name="Kamil Kozłowski" userId="abc3801c-9337-47a8-aad4-29c86dee22a2" providerId="ADAL" clId="{36B4F29C-FA14-4084-97FE-658E18746319}" dt="2025-04-08T19:38:52.514" v="1308" actId="207"/>
          <ac:spMkLst>
            <pc:docMk/>
            <pc:sldMk cId="1537347690" sldId="279"/>
            <ac:spMk id="5" creationId="{C90F98F6-FC9A-CC3F-A6DC-C4A61B9AD157}"/>
          </ac:spMkLst>
        </pc:spChg>
        <pc:spChg chg="add mod">
          <ac:chgData name="Kamil Kozłowski" userId="abc3801c-9337-47a8-aad4-29c86dee22a2" providerId="ADAL" clId="{36B4F29C-FA14-4084-97FE-658E18746319}" dt="2025-04-08T19:46:06.933" v="1355" actId="1076"/>
          <ac:spMkLst>
            <pc:docMk/>
            <pc:sldMk cId="1537347690" sldId="279"/>
            <ac:spMk id="13" creationId="{BEB376F7-7210-492F-A548-E481134678E8}"/>
          </ac:spMkLst>
        </pc:spChg>
        <pc:spChg chg="mod">
          <ac:chgData name="Kamil Kozłowski" userId="abc3801c-9337-47a8-aad4-29c86dee22a2" providerId="ADAL" clId="{36B4F29C-FA14-4084-97FE-658E18746319}" dt="2025-04-08T19:39:09.868" v="1312"/>
          <ac:spMkLst>
            <pc:docMk/>
            <pc:sldMk cId="1537347690" sldId="279"/>
            <ac:spMk id="21" creationId="{E41F6ADF-E307-BBB6-0760-6A44822A03A3}"/>
          </ac:spMkLst>
        </pc:spChg>
        <pc:spChg chg="mod">
          <ac:chgData name="Kamil Kozłowski" userId="abc3801c-9337-47a8-aad4-29c86dee22a2" providerId="ADAL" clId="{36B4F29C-FA14-4084-97FE-658E18746319}" dt="2025-04-08T19:39:09.868" v="1312"/>
          <ac:spMkLst>
            <pc:docMk/>
            <pc:sldMk cId="1537347690" sldId="279"/>
            <ac:spMk id="23" creationId="{6424AF76-11B1-5DD8-717B-490DE2CF5369}"/>
          </ac:spMkLst>
        </pc:spChg>
        <pc:spChg chg="add mod">
          <ac:chgData name="Kamil Kozłowski" userId="abc3801c-9337-47a8-aad4-29c86dee22a2" providerId="ADAL" clId="{36B4F29C-FA14-4084-97FE-658E18746319}" dt="2025-04-08T19:39:14.725" v="1313" actId="1076"/>
          <ac:spMkLst>
            <pc:docMk/>
            <pc:sldMk cId="1537347690" sldId="279"/>
            <ac:spMk id="24" creationId="{37E13C68-FD74-053A-A2DB-B60182012081}"/>
          </ac:spMkLst>
        </pc:spChg>
        <pc:spChg chg="add mod">
          <ac:chgData name="Kamil Kozłowski" userId="abc3801c-9337-47a8-aad4-29c86dee22a2" providerId="ADAL" clId="{36B4F29C-FA14-4084-97FE-658E18746319}" dt="2025-04-08T21:20:56.899" v="3412" actId="403"/>
          <ac:spMkLst>
            <pc:docMk/>
            <pc:sldMk cId="1537347690" sldId="279"/>
            <ac:spMk id="25" creationId="{E672D5BC-FFAD-69F5-CC8C-2C60AD5FA56A}"/>
          </ac:spMkLst>
        </pc:spChg>
        <pc:spChg chg="add">
          <ac:chgData name="Kamil Kozłowski" userId="abc3801c-9337-47a8-aad4-29c86dee22a2" providerId="ADAL" clId="{36B4F29C-FA14-4084-97FE-658E18746319}" dt="2025-04-08T19:44:55.477" v="1333"/>
          <ac:spMkLst>
            <pc:docMk/>
            <pc:sldMk cId="1537347690" sldId="279"/>
            <ac:spMk id="27" creationId="{FE364B93-CA20-CE8F-6035-A46A0298BEA7}"/>
          </ac:spMkLst>
        </pc:spChg>
        <pc:spChg chg="add del">
          <ac:chgData name="Kamil Kozłowski" userId="abc3801c-9337-47a8-aad4-29c86dee22a2" providerId="ADAL" clId="{36B4F29C-FA14-4084-97FE-658E18746319}" dt="2025-04-08T19:45:02.374" v="1336" actId="478"/>
          <ac:spMkLst>
            <pc:docMk/>
            <pc:sldMk cId="1537347690" sldId="279"/>
            <ac:spMk id="28" creationId="{6490BA03-5E3B-352F-CA5D-9D831D5F35E4}"/>
          </ac:spMkLst>
        </pc:spChg>
        <pc:spChg chg="add del mod">
          <ac:chgData name="Kamil Kozłowski" userId="abc3801c-9337-47a8-aad4-29c86dee22a2" providerId="ADAL" clId="{36B4F29C-FA14-4084-97FE-658E18746319}" dt="2025-04-08T19:45:02.374" v="1336" actId="478"/>
          <ac:spMkLst>
            <pc:docMk/>
            <pc:sldMk cId="1537347690" sldId="279"/>
            <ac:spMk id="29" creationId="{7DD9B9D1-BA10-1F85-5581-9649AD6C01DC}"/>
          </ac:spMkLst>
        </pc:spChg>
        <pc:spChg chg="add del">
          <ac:chgData name="Kamil Kozłowski" userId="abc3801c-9337-47a8-aad4-29c86dee22a2" providerId="ADAL" clId="{36B4F29C-FA14-4084-97FE-658E18746319}" dt="2025-04-08T19:45:11.477" v="1338" actId="478"/>
          <ac:spMkLst>
            <pc:docMk/>
            <pc:sldMk cId="1537347690" sldId="279"/>
            <ac:spMk id="30" creationId="{6E3D1F91-11A5-DBA9-CEE7-5DD62FF9E291}"/>
          </ac:spMkLst>
        </pc:spChg>
        <pc:spChg chg="add mod">
          <ac:chgData name="Kamil Kozłowski" userId="abc3801c-9337-47a8-aad4-29c86dee22a2" providerId="ADAL" clId="{36B4F29C-FA14-4084-97FE-658E18746319}" dt="2025-04-08T19:53:08.026" v="1465" actId="1076"/>
          <ac:spMkLst>
            <pc:docMk/>
            <pc:sldMk cId="1537347690" sldId="279"/>
            <ac:spMk id="33" creationId="{C1A28153-19BD-677B-7958-6670C1F872AF}"/>
          </ac:spMkLst>
        </pc:spChg>
        <pc:spChg chg="add mod">
          <ac:chgData name="Kamil Kozłowski" userId="abc3801c-9337-47a8-aad4-29c86dee22a2" providerId="ADAL" clId="{36B4F29C-FA14-4084-97FE-658E18746319}" dt="2025-04-08T19:56:42.423" v="1493" actId="20577"/>
          <ac:spMkLst>
            <pc:docMk/>
            <pc:sldMk cId="1537347690" sldId="279"/>
            <ac:spMk id="34" creationId="{D893B6FA-7940-B421-7684-E38C9A1B8668}"/>
          </ac:spMkLst>
        </pc:spChg>
        <pc:grpChg chg="add mod">
          <ac:chgData name="Kamil Kozłowski" userId="abc3801c-9337-47a8-aad4-29c86dee22a2" providerId="ADAL" clId="{36B4F29C-FA14-4084-97FE-658E18746319}" dt="2025-04-08T19:39:14.725" v="1313" actId="1076"/>
          <ac:grpSpMkLst>
            <pc:docMk/>
            <pc:sldMk cId="1537347690" sldId="279"/>
            <ac:grpSpMk id="20" creationId="{B08283AF-83EE-D22D-59B6-5953C569EAD1}"/>
          </ac:grpSpMkLst>
        </pc:grpChg>
        <pc:picChg chg="del">
          <ac:chgData name="Kamil Kozłowski" userId="abc3801c-9337-47a8-aad4-29c86dee22a2" providerId="ADAL" clId="{36B4F29C-FA14-4084-97FE-658E18746319}" dt="2025-04-08T19:27:08.368" v="1062" actId="478"/>
          <ac:picMkLst>
            <pc:docMk/>
            <pc:sldMk cId="1537347690" sldId="279"/>
            <ac:picMk id="6" creationId="{85632C51-6F63-A507-7352-F5FEBDEB233A}"/>
          </ac:picMkLst>
        </pc:picChg>
        <pc:picChg chg="del">
          <ac:chgData name="Kamil Kozłowski" userId="abc3801c-9337-47a8-aad4-29c86dee22a2" providerId="ADAL" clId="{36B4F29C-FA14-4084-97FE-658E18746319}" dt="2025-04-08T19:27:12.588" v="1067" actId="478"/>
          <ac:picMkLst>
            <pc:docMk/>
            <pc:sldMk cId="1537347690" sldId="279"/>
            <ac:picMk id="7" creationId="{716C7809-E68D-6A9D-E339-EC3242CD7425}"/>
          </ac:picMkLst>
        </pc:picChg>
        <pc:picChg chg="del">
          <ac:chgData name="Kamil Kozłowski" userId="abc3801c-9337-47a8-aad4-29c86dee22a2" providerId="ADAL" clId="{36B4F29C-FA14-4084-97FE-658E18746319}" dt="2025-04-08T19:27:10.598" v="1064" actId="478"/>
          <ac:picMkLst>
            <pc:docMk/>
            <pc:sldMk cId="1537347690" sldId="279"/>
            <ac:picMk id="8" creationId="{E358114C-483F-4F8A-74EC-EC038C7E903B}"/>
          </ac:picMkLst>
        </pc:picChg>
        <pc:picChg chg="del">
          <ac:chgData name="Kamil Kozłowski" userId="abc3801c-9337-47a8-aad4-29c86dee22a2" providerId="ADAL" clId="{36B4F29C-FA14-4084-97FE-658E18746319}" dt="2025-04-08T19:27:10.101" v="1063" actId="478"/>
          <ac:picMkLst>
            <pc:docMk/>
            <pc:sldMk cId="1537347690" sldId="279"/>
            <ac:picMk id="9" creationId="{95B5A214-054A-20DC-FE73-5E3566F4FC76}"/>
          </ac:picMkLst>
        </pc:picChg>
        <pc:picChg chg="add del mod">
          <ac:chgData name="Kamil Kozłowski" userId="abc3801c-9337-47a8-aad4-29c86dee22a2" providerId="ADAL" clId="{36B4F29C-FA14-4084-97FE-658E18746319}" dt="2025-04-08T19:44:26.517" v="1325" actId="478"/>
          <ac:picMkLst>
            <pc:docMk/>
            <pc:sldMk cId="1537347690" sldId="279"/>
            <ac:picMk id="14" creationId="{23F5CB37-84B7-F71F-75BB-564277E2CFAC}"/>
          </ac:picMkLst>
        </pc:picChg>
        <pc:picChg chg="add del mod">
          <ac:chgData name="Kamil Kozłowski" userId="abc3801c-9337-47a8-aad4-29c86dee22a2" providerId="ADAL" clId="{36B4F29C-FA14-4084-97FE-658E18746319}" dt="2025-04-08T19:29:33.071" v="1112" actId="478"/>
          <ac:picMkLst>
            <pc:docMk/>
            <pc:sldMk cId="1537347690" sldId="279"/>
            <ac:picMk id="15" creationId="{D33FAECA-BD11-BA2C-99EA-C281EF04D021}"/>
          </ac:picMkLst>
        </pc:picChg>
        <pc:picChg chg="del">
          <ac:chgData name="Kamil Kozłowski" userId="abc3801c-9337-47a8-aad4-29c86dee22a2" providerId="ADAL" clId="{36B4F29C-FA14-4084-97FE-658E18746319}" dt="2025-04-08T19:27:11.096" v="1065" actId="478"/>
          <ac:picMkLst>
            <pc:docMk/>
            <pc:sldMk cId="1537347690" sldId="279"/>
            <ac:picMk id="16" creationId="{3224E0DF-048C-780A-6786-092F47A44361}"/>
          </ac:picMkLst>
        </pc:picChg>
        <pc:picChg chg="add mod">
          <ac:chgData name="Kamil Kozłowski" userId="abc3801c-9337-47a8-aad4-29c86dee22a2" providerId="ADAL" clId="{36B4F29C-FA14-4084-97FE-658E18746319}" dt="2025-04-08T19:46:04.715" v="1354" actId="1076"/>
          <ac:picMkLst>
            <pc:docMk/>
            <pc:sldMk cId="1537347690" sldId="279"/>
            <ac:picMk id="18" creationId="{1E44FDB4-A70A-85D1-B2F6-2821174D3CEA}"/>
          </ac:picMkLst>
        </pc:picChg>
        <pc:picChg chg="del">
          <ac:chgData name="Kamil Kozłowski" userId="abc3801c-9337-47a8-aad4-29c86dee22a2" providerId="ADAL" clId="{36B4F29C-FA14-4084-97FE-658E18746319}" dt="2025-04-08T19:27:12.025" v="1066" actId="478"/>
          <ac:picMkLst>
            <pc:docMk/>
            <pc:sldMk cId="1537347690" sldId="279"/>
            <ac:picMk id="19" creationId="{0C5241F1-2094-D68C-8089-B2057A795078}"/>
          </ac:picMkLst>
        </pc:picChg>
        <pc:picChg chg="add mod">
          <ac:chgData name="Kamil Kozłowski" userId="abc3801c-9337-47a8-aad4-29c86dee22a2" providerId="ADAL" clId="{36B4F29C-FA14-4084-97FE-658E18746319}" dt="2025-04-08T19:39:14.725" v="1313" actId="1076"/>
          <ac:picMkLst>
            <pc:docMk/>
            <pc:sldMk cId="1537347690" sldId="279"/>
            <ac:picMk id="26" creationId="{5B4163D2-1C04-2EF0-D5A2-B72B100A70C8}"/>
          </ac:picMkLst>
        </pc:picChg>
        <pc:picChg chg="add mod modCrop">
          <ac:chgData name="Kamil Kozłowski" userId="abc3801c-9337-47a8-aad4-29c86dee22a2" providerId="ADAL" clId="{36B4F29C-FA14-4084-97FE-658E18746319}" dt="2025-04-08T19:45:52.221" v="1351" actId="1076"/>
          <ac:picMkLst>
            <pc:docMk/>
            <pc:sldMk cId="1537347690" sldId="279"/>
            <ac:picMk id="31" creationId="{24BDD228-3D3C-2280-4A71-2E9CBD708EF9}"/>
          </ac:picMkLst>
        </pc:picChg>
        <pc:picChg chg="add mod">
          <ac:chgData name="Kamil Kozłowski" userId="abc3801c-9337-47a8-aad4-29c86dee22a2" providerId="ADAL" clId="{36B4F29C-FA14-4084-97FE-658E18746319}" dt="2025-04-08T19:40:42.134" v="1321" actId="1076"/>
          <ac:picMkLst>
            <pc:docMk/>
            <pc:sldMk cId="1537347690" sldId="279"/>
            <ac:picMk id="3074" creationId="{E0ECF42D-2E97-DED7-4BDB-2F1F3DD39D93}"/>
          </ac:picMkLst>
        </pc:picChg>
        <pc:picChg chg="add mod">
          <ac:chgData name="Kamil Kozłowski" userId="abc3801c-9337-47a8-aad4-29c86dee22a2" providerId="ADAL" clId="{36B4F29C-FA14-4084-97FE-658E18746319}" dt="2025-04-08T19:46:00.724" v="1353" actId="1076"/>
          <ac:picMkLst>
            <pc:docMk/>
            <pc:sldMk cId="1537347690" sldId="279"/>
            <ac:picMk id="3076" creationId="{6B8FE984-8710-4497-7B46-333F51317FD5}"/>
          </ac:picMkLst>
        </pc:picChg>
        <pc:picChg chg="add mod">
          <ac:chgData name="Kamil Kozłowski" userId="abc3801c-9337-47a8-aad4-29c86dee22a2" providerId="ADAL" clId="{36B4F29C-FA14-4084-97FE-658E18746319}" dt="2025-04-08T19:44:38.360" v="1330" actId="14100"/>
          <ac:picMkLst>
            <pc:docMk/>
            <pc:sldMk cId="1537347690" sldId="279"/>
            <ac:picMk id="3078" creationId="{758A7688-37D1-5965-A045-A8DCB0F914BE}"/>
          </ac:picMkLst>
        </pc:picChg>
      </pc:sldChg>
      <pc:sldChg chg="del">
        <pc:chgData name="Kamil Kozłowski" userId="abc3801c-9337-47a8-aad4-29c86dee22a2" providerId="ADAL" clId="{36B4F29C-FA14-4084-97FE-658E18746319}" dt="2025-04-08T18:59:38.933" v="696" actId="47"/>
        <pc:sldMkLst>
          <pc:docMk/>
          <pc:sldMk cId="726756962" sldId="281"/>
        </pc:sldMkLst>
      </pc:sldChg>
      <pc:sldChg chg="modSp mod">
        <pc:chgData name="Kamil Kozłowski" userId="abc3801c-9337-47a8-aad4-29c86dee22a2" providerId="ADAL" clId="{36B4F29C-FA14-4084-97FE-658E18746319}" dt="2025-04-08T20:28:24.812" v="2143" actId="207"/>
        <pc:sldMkLst>
          <pc:docMk/>
          <pc:sldMk cId="2409353387" sldId="282"/>
        </pc:sldMkLst>
        <pc:spChg chg="mod">
          <ac:chgData name="Kamil Kozłowski" userId="abc3801c-9337-47a8-aad4-29c86dee22a2" providerId="ADAL" clId="{36B4F29C-FA14-4084-97FE-658E18746319}" dt="2025-04-08T20:28:19.807" v="2142" actId="207"/>
          <ac:spMkLst>
            <pc:docMk/>
            <pc:sldMk cId="2409353387" sldId="282"/>
            <ac:spMk id="3" creationId="{B64809E9-457A-AE78-747E-1F336E2D7D27}"/>
          </ac:spMkLst>
        </pc:spChg>
        <pc:spChg chg="mod">
          <ac:chgData name="Kamil Kozłowski" userId="abc3801c-9337-47a8-aad4-29c86dee22a2" providerId="ADAL" clId="{36B4F29C-FA14-4084-97FE-658E18746319}" dt="2025-04-08T20:28:19.807" v="2142" actId="207"/>
          <ac:spMkLst>
            <pc:docMk/>
            <pc:sldMk cId="2409353387" sldId="282"/>
            <ac:spMk id="4" creationId="{F7B2764B-C27B-7F61-BFA0-6EC891DFD3A3}"/>
          </ac:spMkLst>
        </pc:spChg>
        <pc:spChg chg="mod">
          <ac:chgData name="Kamil Kozłowski" userId="abc3801c-9337-47a8-aad4-29c86dee22a2" providerId="ADAL" clId="{36B4F29C-FA14-4084-97FE-658E18746319}" dt="2025-04-08T20:28:24.812" v="2143" actId="207"/>
          <ac:spMkLst>
            <pc:docMk/>
            <pc:sldMk cId="2409353387" sldId="282"/>
            <ac:spMk id="13" creationId="{1486EDCF-9362-4E6C-EC59-235B0733121D}"/>
          </ac:spMkLst>
        </pc:spChg>
        <pc:grpChg chg="mod">
          <ac:chgData name="Kamil Kozłowski" userId="abc3801c-9337-47a8-aad4-29c86dee22a2" providerId="ADAL" clId="{36B4F29C-FA14-4084-97FE-658E18746319}" dt="2025-04-08T20:28:19.807" v="2142" actId="207"/>
          <ac:grpSpMkLst>
            <pc:docMk/>
            <pc:sldMk cId="2409353387" sldId="282"/>
            <ac:grpSpMk id="2" creationId="{144D5CFC-F52A-F0F8-25D8-5A4D83B51A73}"/>
          </ac:grpSpMkLst>
        </pc:grpChg>
      </pc:sldChg>
      <pc:sldChg chg="addSp delSp modSp mod">
        <pc:chgData name="Kamil Kozłowski" userId="abc3801c-9337-47a8-aad4-29c86dee22a2" providerId="ADAL" clId="{36B4F29C-FA14-4084-97FE-658E18746319}" dt="2025-04-08T21:20:00.905" v="3388" actId="403"/>
        <pc:sldMkLst>
          <pc:docMk/>
          <pc:sldMk cId="2082321530" sldId="283"/>
        </pc:sldMkLst>
        <pc:spChg chg="mod">
          <ac:chgData name="Kamil Kozłowski" userId="abc3801c-9337-47a8-aad4-29c86dee22a2" providerId="ADAL" clId="{36B4F29C-FA14-4084-97FE-658E18746319}" dt="2025-04-08T18:47:06.264" v="524" actId="20577"/>
          <ac:spMkLst>
            <pc:docMk/>
            <pc:sldMk cId="2082321530" sldId="283"/>
            <ac:spMk id="3" creationId="{A0E807DD-3C48-CC69-7767-8646E46FB761}"/>
          </ac:spMkLst>
        </pc:spChg>
        <pc:spChg chg="mod">
          <ac:chgData name="Kamil Kozłowski" userId="abc3801c-9337-47a8-aad4-29c86dee22a2" providerId="ADAL" clId="{36B4F29C-FA14-4084-97FE-658E18746319}" dt="2025-04-08T19:34:48.995" v="1191" actId="207"/>
          <ac:spMkLst>
            <pc:docMk/>
            <pc:sldMk cId="2082321530" sldId="283"/>
            <ac:spMk id="10" creationId="{A30ACD60-F080-D7C1-227F-FBEBD9D56DFA}"/>
          </ac:spMkLst>
        </pc:spChg>
        <pc:spChg chg="mod">
          <ac:chgData name="Kamil Kozłowski" userId="abc3801c-9337-47a8-aad4-29c86dee22a2" providerId="ADAL" clId="{36B4F29C-FA14-4084-97FE-658E18746319}" dt="2025-04-08T19:34:48.995" v="1191" actId="207"/>
          <ac:spMkLst>
            <pc:docMk/>
            <pc:sldMk cId="2082321530" sldId="283"/>
            <ac:spMk id="11" creationId="{C26D26D1-5D3A-7E2B-8873-E2999EAEC6AA}"/>
          </ac:spMkLst>
        </pc:spChg>
        <pc:spChg chg="mod">
          <ac:chgData name="Kamil Kozłowski" userId="abc3801c-9337-47a8-aad4-29c86dee22a2" providerId="ADAL" clId="{36B4F29C-FA14-4084-97FE-658E18746319}" dt="2025-04-08T19:35:35.552" v="1259" actId="20577"/>
          <ac:spMkLst>
            <pc:docMk/>
            <pc:sldMk cId="2082321530" sldId="283"/>
            <ac:spMk id="12" creationId="{74C2A4F6-ED16-C31D-5CFC-578104A9D53C}"/>
          </ac:spMkLst>
        </pc:spChg>
        <pc:spChg chg="mod">
          <ac:chgData name="Kamil Kozłowski" userId="abc3801c-9337-47a8-aad4-29c86dee22a2" providerId="ADAL" clId="{36B4F29C-FA14-4084-97FE-658E18746319}" dt="2025-04-08T21:20:00.905" v="3388" actId="403"/>
          <ac:spMkLst>
            <pc:docMk/>
            <pc:sldMk cId="2082321530" sldId="283"/>
            <ac:spMk id="13" creationId="{E83D80D5-B137-0854-8A54-49A4DFEA7FAB}"/>
          </ac:spMkLst>
        </pc:spChg>
        <pc:spChg chg="mod">
          <ac:chgData name="Kamil Kozłowski" userId="abc3801c-9337-47a8-aad4-29c86dee22a2" providerId="ADAL" clId="{36B4F29C-FA14-4084-97FE-658E18746319}" dt="2025-04-08T19:47:44.339" v="1421" actId="20577"/>
          <ac:spMkLst>
            <pc:docMk/>
            <pc:sldMk cId="2082321530" sldId="283"/>
            <ac:spMk id="19" creationId="{59A3B36E-A574-A72A-87C6-257193317C69}"/>
          </ac:spMkLst>
        </pc:spChg>
        <pc:grpChg chg="mod">
          <ac:chgData name="Kamil Kozłowski" userId="abc3801c-9337-47a8-aad4-29c86dee22a2" providerId="ADAL" clId="{36B4F29C-FA14-4084-97FE-658E18746319}" dt="2025-04-08T19:35:01.059" v="1193" actId="1076"/>
          <ac:grpSpMkLst>
            <pc:docMk/>
            <pc:sldMk cId="2082321530" sldId="283"/>
            <ac:grpSpMk id="9" creationId="{B77AA942-36A9-7ED0-F939-FCD9BC4609D9}"/>
          </ac:grpSpMkLst>
        </pc:grpChg>
        <pc:picChg chg="add del mod">
          <ac:chgData name="Kamil Kozłowski" userId="abc3801c-9337-47a8-aad4-29c86dee22a2" providerId="ADAL" clId="{36B4F29C-FA14-4084-97FE-658E18746319}" dt="2025-04-08T19:35:04.424" v="1194" actId="478"/>
          <ac:picMkLst>
            <pc:docMk/>
            <pc:sldMk cId="2082321530" sldId="283"/>
            <ac:picMk id="2" creationId="{0A81C42B-A8EC-976E-A41C-E478C2401588}"/>
          </ac:picMkLst>
        </pc:picChg>
        <pc:picChg chg="add mod">
          <ac:chgData name="Kamil Kozłowski" userId="abc3801c-9337-47a8-aad4-29c86dee22a2" providerId="ADAL" clId="{36B4F29C-FA14-4084-97FE-658E18746319}" dt="2025-04-08T19:36:10.503" v="1268" actId="1076"/>
          <ac:picMkLst>
            <pc:docMk/>
            <pc:sldMk cId="2082321530" sldId="283"/>
            <ac:picMk id="6" creationId="{5EF83764-7921-8583-D8A7-454048F3CBF7}"/>
          </ac:picMkLst>
        </pc:picChg>
      </pc:sldChg>
      <pc:sldChg chg="del">
        <pc:chgData name="Kamil Kozłowski" userId="abc3801c-9337-47a8-aad4-29c86dee22a2" providerId="ADAL" clId="{36B4F29C-FA14-4084-97FE-658E18746319}" dt="2025-04-08T18:59:23.963" v="694" actId="47"/>
        <pc:sldMkLst>
          <pc:docMk/>
          <pc:sldMk cId="220444295" sldId="286"/>
        </pc:sldMkLst>
      </pc:sldChg>
      <pc:sldChg chg="addSp modSp mod">
        <pc:chgData name="Kamil Kozłowski" userId="abc3801c-9337-47a8-aad4-29c86dee22a2" providerId="ADAL" clId="{36B4F29C-FA14-4084-97FE-658E18746319}" dt="2025-04-08T21:20:42.167" v="3406" actId="403"/>
        <pc:sldMkLst>
          <pc:docMk/>
          <pc:sldMk cId="4220297386" sldId="287"/>
        </pc:sldMkLst>
        <pc:spChg chg="mod">
          <ac:chgData name="Kamil Kozłowski" userId="abc3801c-9337-47a8-aad4-29c86dee22a2" providerId="ADAL" clId="{36B4F29C-FA14-4084-97FE-658E18746319}" dt="2025-04-08T19:38:23.924" v="1299"/>
          <ac:spMkLst>
            <pc:docMk/>
            <pc:sldMk cId="4220297386" sldId="287"/>
            <ac:spMk id="6" creationId="{4CD3A1D9-5DD8-A1CE-553B-FF4F672D9B80}"/>
          </ac:spMkLst>
        </pc:spChg>
        <pc:spChg chg="mod">
          <ac:chgData name="Kamil Kozłowski" userId="abc3801c-9337-47a8-aad4-29c86dee22a2" providerId="ADAL" clId="{36B4F29C-FA14-4084-97FE-658E18746319}" dt="2025-04-08T19:38:23.924" v="1299"/>
          <ac:spMkLst>
            <pc:docMk/>
            <pc:sldMk cId="4220297386" sldId="287"/>
            <ac:spMk id="8" creationId="{10B8F0AE-9C06-BDA5-00C1-4F69C4832272}"/>
          </ac:spMkLst>
        </pc:spChg>
        <pc:spChg chg="add mod">
          <ac:chgData name="Kamil Kozłowski" userId="abc3801c-9337-47a8-aad4-29c86dee22a2" providerId="ADAL" clId="{36B4F29C-FA14-4084-97FE-658E18746319}" dt="2025-04-08T19:38:31.245" v="1302" actId="1076"/>
          <ac:spMkLst>
            <pc:docMk/>
            <pc:sldMk cId="4220297386" sldId="287"/>
            <ac:spMk id="10" creationId="{069A0D93-46C4-8B70-EAAC-A3052235ABD7}"/>
          </ac:spMkLst>
        </pc:spChg>
        <pc:spChg chg="mod">
          <ac:chgData name="Kamil Kozłowski" userId="abc3801c-9337-47a8-aad4-29c86dee22a2" providerId="ADAL" clId="{36B4F29C-FA14-4084-97FE-658E18746319}" dt="2025-04-08T19:38:21.919" v="1298" actId="207"/>
          <ac:spMkLst>
            <pc:docMk/>
            <pc:sldMk cId="4220297386" sldId="287"/>
            <ac:spMk id="13" creationId="{719AB1CD-167B-7F93-82AC-46AF0F698731}"/>
          </ac:spMkLst>
        </pc:spChg>
        <pc:spChg chg="add mod">
          <ac:chgData name="Kamil Kozłowski" userId="abc3801c-9337-47a8-aad4-29c86dee22a2" providerId="ADAL" clId="{36B4F29C-FA14-4084-97FE-658E18746319}" dt="2025-04-08T21:20:42.167" v="3406" actId="403"/>
          <ac:spMkLst>
            <pc:docMk/>
            <pc:sldMk cId="4220297386" sldId="287"/>
            <ac:spMk id="16" creationId="{C35660D9-E4AB-6118-E91C-5E83989A325F}"/>
          </ac:spMkLst>
        </pc:spChg>
        <pc:grpChg chg="add mod">
          <ac:chgData name="Kamil Kozłowski" userId="abc3801c-9337-47a8-aad4-29c86dee22a2" providerId="ADAL" clId="{36B4F29C-FA14-4084-97FE-658E18746319}" dt="2025-04-08T19:38:31.245" v="1302" actId="1076"/>
          <ac:grpSpMkLst>
            <pc:docMk/>
            <pc:sldMk cId="4220297386" sldId="287"/>
            <ac:grpSpMk id="5" creationId="{358C0248-0E8F-6AD0-46ED-3602844A515E}"/>
          </ac:grpSpMkLst>
        </pc:grpChg>
        <pc:picChg chg="add mod">
          <ac:chgData name="Kamil Kozłowski" userId="abc3801c-9337-47a8-aad4-29c86dee22a2" providerId="ADAL" clId="{36B4F29C-FA14-4084-97FE-658E18746319}" dt="2025-04-08T19:38:31.245" v="1302" actId="1076"/>
          <ac:picMkLst>
            <pc:docMk/>
            <pc:sldMk cId="4220297386" sldId="287"/>
            <ac:picMk id="18" creationId="{19955DB0-4F84-37CD-38FB-178DBAB29333}"/>
          </ac:picMkLst>
        </pc:picChg>
      </pc:sldChg>
      <pc:sldChg chg="modSp del mod">
        <pc:chgData name="Kamil Kozłowski" userId="abc3801c-9337-47a8-aad4-29c86dee22a2" providerId="ADAL" clId="{36B4F29C-FA14-4084-97FE-658E18746319}" dt="2025-04-08T20:36:16.886" v="2231" actId="47"/>
        <pc:sldMkLst>
          <pc:docMk/>
          <pc:sldMk cId="4221136532" sldId="288"/>
        </pc:sldMkLst>
        <pc:spChg chg="mod">
          <ac:chgData name="Kamil Kozłowski" userId="abc3801c-9337-47a8-aad4-29c86dee22a2" providerId="ADAL" clId="{36B4F29C-FA14-4084-97FE-658E18746319}" dt="2025-04-08T20:28:11.146" v="2141" actId="207"/>
          <ac:spMkLst>
            <pc:docMk/>
            <pc:sldMk cId="4221136532" sldId="288"/>
            <ac:spMk id="3" creationId="{25C4BEEF-20C7-5CB2-F8C8-1200F550F532}"/>
          </ac:spMkLst>
        </pc:spChg>
        <pc:spChg chg="mod">
          <ac:chgData name="Kamil Kozłowski" userId="abc3801c-9337-47a8-aad4-29c86dee22a2" providerId="ADAL" clId="{36B4F29C-FA14-4084-97FE-658E18746319}" dt="2025-04-08T20:28:11.146" v="2141" actId="207"/>
          <ac:spMkLst>
            <pc:docMk/>
            <pc:sldMk cId="4221136532" sldId="288"/>
            <ac:spMk id="4" creationId="{520E687A-B7BE-58EA-CEED-7C6D05BDCA3C}"/>
          </ac:spMkLst>
        </pc:spChg>
        <pc:grpChg chg="mod">
          <ac:chgData name="Kamil Kozłowski" userId="abc3801c-9337-47a8-aad4-29c86dee22a2" providerId="ADAL" clId="{36B4F29C-FA14-4084-97FE-658E18746319}" dt="2025-04-08T20:28:11.146" v="2141" actId="207"/>
          <ac:grpSpMkLst>
            <pc:docMk/>
            <pc:sldMk cId="4221136532" sldId="288"/>
            <ac:grpSpMk id="2" creationId="{38D31009-A7AB-D7DB-8B29-9C65B94A6F9B}"/>
          </ac:grpSpMkLst>
        </pc:grpChg>
      </pc:sldChg>
      <pc:sldChg chg="del">
        <pc:chgData name="Kamil Kozłowski" userId="abc3801c-9337-47a8-aad4-29c86dee22a2" providerId="ADAL" clId="{36B4F29C-FA14-4084-97FE-658E18746319}" dt="2025-04-08T18:58:50.270" v="685" actId="47"/>
        <pc:sldMkLst>
          <pc:docMk/>
          <pc:sldMk cId="1550237225" sldId="289"/>
        </pc:sldMkLst>
      </pc:sldChg>
      <pc:sldChg chg="del">
        <pc:chgData name="Kamil Kozłowski" userId="abc3801c-9337-47a8-aad4-29c86dee22a2" providerId="ADAL" clId="{36B4F29C-FA14-4084-97FE-658E18746319}" dt="2025-04-08T18:59:40.316" v="697" actId="47"/>
        <pc:sldMkLst>
          <pc:docMk/>
          <pc:sldMk cId="2918544331" sldId="290"/>
        </pc:sldMkLst>
      </pc:sldChg>
      <pc:sldChg chg="del">
        <pc:chgData name="Kamil Kozłowski" userId="abc3801c-9337-47a8-aad4-29c86dee22a2" providerId="ADAL" clId="{36B4F29C-FA14-4084-97FE-658E18746319}" dt="2025-04-08T18:27:54.330" v="0" actId="47"/>
        <pc:sldMkLst>
          <pc:docMk/>
          <pc:sldMk cId="3320918494" sldId="291"/>
        </pc:sldMkLst>
      </pc:sldChg>
      <pc:sldChg chg="del">
        <pc:chgData name="Kamil Kozłowski" userId="abc3801c-9337-47a8-aad4-29c86dee22a2" providerId="ADAL" clId="{36B4F29C-FA14-4084-97FE-658E18746319}" dt="2025-04-08T18:27:55.906" v="1" actId="47"/>
        <pc:sldMkLst>
          <pc:docMk/>
          <pc:sldMk cId="4177653503" sldId="292"/>
        </pc:sldMkLst>
      </pc:sldChg>
      <pc:sldChg chg="del">
        <pc:chgData name="Kamil Kozłowski" userId="abc3801c-9337-47a8-aad4-29c86dee22a2" providerId="ADAL" clId="{36B4F29C-FA14-4084-97FE-658E18746319}" dt="2025-04-08T18:27:59.483" v="2" actId="47"/>
        <pc:sldMkLst>
          <pc:docMk/>
          <pc:sldMk cId="2932899154" sldId="293"/>
        </pc:sldMkLst>
      </pc:sldChg>
      <pc:sldChg chg="del">
        <pc:chgData name="Kamil Kozłowski" userId="abc3801c-9337-47a8-aad4-29c86dee22a2" providerId="ADAL" clId="{36B4F29C-FA14-4084-97FE-658E18746319}" dt="2025-04-08T20:25:25.241" v="2090" actId="47"/>
        <pc:sldMkLst>
          <pc:docMk/>
          <pc:sldMk cId="1236926333" sldId="294"/>
        </pc:sldMkLst>
      </pc:sldChg>
      <pc:sldChg chg="addSp delSp modSp add mod">
        <pc:chgData name="Kamil Kozłowski" userId="abc3801c-9337-47a8-aad4-29c86dee22a2" providerId="ADAL" clId="{36B4F29C-FA14-4084-97FE-658E18746319}" dt="2025-04-08T21:22:10.323" v="3429"/>
        <pc:sldMkLst>
          <pc:docMk/>
          <pc:sldMk cId="2120466631" sldId="295"/>
        </pc:sldMkLst>
        <pc:spChg chg="mod">
          <ac:chgData name="Kamil Kozłowski" userId="abc3801c-9337-47a8-aad4-29c86dee22a2" providerId="ADAL" clId="{36B4F29C-FA14-4084-97FE-658E18746319}" dt="2025-04-08T20:51:32.725" v="2684" actId="207"/>
          <ac:spMkLst>
            <pc:docMk/>
            <pc:sldMk cId="2120466631" sldId="295"/>
            <ac:spMk id="3" creationId="{4C5306A0-69D6-A5CC-46B7-49561710B42B}"/>
          </ac:spMkLst>
        </pc:spChg>
        <pc:spChg chg="mod">
          <ac:chgData name="Kamil Kozłowski" userId="abc3801c-9337-47a8-aad4-29c86dee22a2" providerId="ADAL" clId="{36B4F29C-FA14-4084-97FE-658E18746319}" dt="2025-04-08T20:51:32.725" v="2684" actId="207"/>
          <ac:spMkLst>
            <pc:docMk/>
            <pc:sldMk cId="2120466631" sldId="295"/>
            <ac:spMk id="4" creationId="{F812A44F-F23C-0794-8FCF-0AB67CE005A3}"/>
          </ac:spMkLst>
        </pc:spChg>
        <pc:spChg chg="add mod">
          <ac:chgData name="Kamil Kozłowski" userId="abc3801c-9337-47a8-aad4-29c86dee22a2" providerId="ADAL" clId="{36B4F29C-FA14-4084-97FE-658E18746319}" dt="2025-04-08T21:22:10.323" v="3429"/>
          <ac:spMkLst>
            <pc:docMk/>
            <pc:sldMk cId="2120466631" sldId="295"/>
            <ac:spMk id="5" creationId="{265C66C3-A068-0FB3-5309-5104A025FD92}"/>
          </ac:spMkLst>
        </pc:spChg>
        <pc:spChg chg="mod">
          <ac:chgData name="Kamil Kozłowski" userId="abc3801c-9337-47a8-aad4-29c86dee22a2" providerId="ADAL" clId="{36B4F29C-FA14-4084-97FE-658E18746319}" dt="2025-04-08T20:51:51.842" v="2690" actId="1076"/>
          <ac:spMkLst>
            <pc:docMk/>
            <pc:sldMk cId="2120466631" sldId="295"/>
            <ac:spMk id="8" creationId="{44A5CDE7-6333-432C-B731-1A25BFE29DD0}"/>
          </ac:spMkLst>
        </pc:spChg>
        <pc:spChg chg="mod">
          <ac:chgData name="Kamil Kozłowski" userId="abc3801c-9337-47a8-aad4-29c86dee22a2" providerId="ADAL" clId="{36B4F29C-FA14-4084-97FE-658E18746319}" dt="2025-04-08T21:21:06.774" v="3413" actId="1076"/>
          <ac:spMkLst>
            <pc:docMk/>
            <pc:sldMk cId="2120466631" sldId="295"/>
            <ac:spMk id="9" creationId="{580EFCD4-2FED-C020-A506-84B6E7102A5B}"/>
          </ac:spMkLst>
        </pc:spChg>
        <pc:spChg chg="del">
          <ac:chgData name="Kamil Kozłowski" userId="abc3801c-9337-47a8-aad4-29c86dee22a2" providerId="ADAL" clId="{36B4F29C-FA14-4084-97FE-658E18746319}" dt="2025-04-08T21:21:31.059" v="3418" actId="478"/>
          <ac:spMkLst>
            <pc:docMk/>
            <pc:sldMk cId="2120466631" sldId="295"/>
            <ac:spMk id="11" creationId="{BD3CC895-10FE-7309-8819-94BFC373DD97}"/>
          </ac:spMkLst>
        </pc:spChg>
        <pc:spChg chg="mod">
          <ac:chgData name="Kamil Kozłowski" userId="abc3801c-9337-47a8-aad4-29c86dee22a2" providerId="ADAL" clId="{36B4F29C-FA14-4084-97FE-658E18746319}" dt="2025-04-08T21:21:22.170" v="3417" actId="404"/>
          <ac:spMkLst>
            <pc:docMk/>
            <pc:sldMk cId="2120466631" sldId="295"/>
            <ac:spMk id="12" creationId="{8BFEC9D7-E686-01C7-0181-F5D26413B2F4}"/>
          </ac:spMkLst>
        </pc:spChg>
        <pc:spChg chg="mod">
          <ac:chgData name="Kamil Kozłowski" userId="abc3801c-9337-47a8-aad4-29c86dee22a2" providerId="ADAL" clId="{36B4F29C-FA14-4084-97FE-658E18746319}" dt="2025-04-08T20:52:57.268" v="2713"/>
          <ac:spMkLst>
            <pc:docMk/>
            <pc:sldMk cId="2120466631" sldId="295"/>
            <ac:spMk id="13" creationId="{719AB1CD-167B-7F93-82AC-46AF0F698731}"/>
          </ac:spMkLst>
        </pc:spChg>
        <pc:spChg chg="mod">
          <ac:chgData name="Kamil Kozłowski" userId="abc3801c-9337-47a8-aad4-29c86dee22a2" providerId="ADAL" clId="{36B4F29C-FA14-4084-97FE-658E18746319}" dt="2025-04-08T21:21:06.774" v="3413" actId="1076"/>
          <ac:spMkLst>
            <pc:docMk/>
            <pc:sldMk cId="2120466631" sldId="295"/>
            <ac:spMk id="14" creationId="{5BF2C870-6384-BD84-5347-C610CC5EF069}"/>
          </ac:spMkLst>
        </pc:spChg>
        <pc:spChg chg="mod">
          <ac:chgData name="Kamil Kozłowski" userId="abc3801c-9337-47a8-aad4-29c86dee22a2" providerId="ADAL" clId="{36B4F29C-FA14-4084-97FE-658E18746319}" dt="2025-04-08T20:52:37.538" v="2710" actId="1076"/>
          <ac:spMkLst>
            <pc:docMk/>
            <pc:sldMk cId="2120466631" sldId="295"/>
            <ac:spMk id="19" creationId="{2F65A563-0E3F-1CD1-2005-51F4F695854F}"/>
          </ac:spMkLst>
        </pc:spChg>
        <pc:spChg chg="mod">
          <ac:chgData name="Kamil Kozłowski" userId="abc3801c-9337-47a8-aad4-29c86dee22a2" providerId="ADAL" clId="{36B4F29C-FA14-4084-97FE-658E18746319}" dt="2025-04-08T20:51:54.224" v="2691" actId="1076"/>
          <ac:spMkLst>
            <pc:docMk/>
            <pc:sldMk cId="2120466631" sldId="295"/>
            <ac:spMk id="20" creationId="{2E0C994A-556C-D513-F558-D908D29C7016}"/>
          </ac:spMkLst>
        </pc:spChg>
        <pc:spChg chg="mod">
          <ac:chgData name="Kamil Kozłowski" userId="abc3801c-9337-47a8-aad4-29c86dee22a2" providerId="ADAL" clId="{36B4F29C-FA14-4084-97FE-658E18746319}" dt="2025-04-08T20:52:42.046" v="2711" actId="1076"/>
          <ac:spMkLst>
            <pc:docMk/>
            <pc:sldMk cId="2120466631" sldId="295"/>
            <ac:spMk id="21" creationId="{6C2B9B41-D489-A315-71B3-2BBE2F6AC2E2}"/>
          </ac:spMkLst>
        </pc:spChg>
        <pc:spChg chg="mod">
          <ac:chgData name="Kamil Kozłowski" userId="abc3801c-9337-47a8-aad4-29c86dee22a2" providerId="ADAL" clId="{36B4F29C-FA14-4084-97FE-658E18746319}" dt="2025-04-08T20:52:31.734" v="2708" actId="1076"/>
          <ac:spMkLst>
            <pc:docMk/>
            <pc:sldMk cId="2120466631" sldId="295"/>
            <ac:spMk id="22" creationId="{086788D6-03AF-DF39-E69E-016476A9C613}"/>
          </ac:spMkLst>
        </pc:spChg>
        <pc:spChg chg="mod">
          <ac:chgData name="Kamil Kozłowski" userId="abc3801c-9337-47a8-aad4-29c86dee22a2" providerId="ADAL" clId="{36B4F29C-FA14-4084-97FE-658E18746319}" dt="2025-04-08T21:21:06.774" v="3413" actId="1076"/>
          <ac:spMkLst>
            <pc:docMk/>
            <pc:sldMk cId="2120466631" sldId="295"/>
            <ac:spMk id="25" creationId="{AED5202F-2E95-9D7C-DD42-20C36EB6F3C0}"/>
          </ac:spMkLst>
        </pc:spChg>
        <pc:grpChg chg="mod">
          <ac:chgData name="Kamil Kozłowski" userId="abc3801c-9337-47a8-aad4-29c86dee22a2" providerId="ADAL" clId="{36B4F29C-FA14-4084-97FE-658E18746319}" dt="2025-04-08T20:51:32.725" v="2684" actId="207"/>
          <ac:grpSpMkLst>
            <pc:docMk/>
            <pc:sldMk cId="2120466631" sldId="295"/>
            <ac:grpSpMk id="2" creationId="{8CF6F94F-525A-C048-4254-7B0807DF4E8A}"/>
          </ac:grpSpMkLst>
        </pc:grpChg>
        <pc:picChg chg="mod">
          <ac:chgData name="Kamil Kozłowski" userId="abc3801c-9337-47a8-aad4-29c86dee22a2" providerId="ADAL" clId="{36B4F29C-FA14-4084-97FE-658E18746319}" dt="2025-04-08T20:52:06.896" v="2698" actId="1076"/>
          <ac:picMkLst>
            <pc:docMk/>
            <pc:sldMk cId="2120466631" sldId="295"/>
            <ac:picMk id="6" creationId="{CCE64098-6506-D5CD-D233-6AA7EEF01C26}"/>
          </ac:picMkLst>
        </pc:picChg>
        <pc:picChg chg="mod">
          <ac:chgData name="Kamil Kozłowski" userId="abc3801c-9337-47a8-aad4-29c86dee22a2" providerId="ADAL" clId="{36B4F29C-FA14-4084-97FE-658E18746319}" dt="2025-04-08T21:21:06.774" v="3413" actId="1076"/>
          <ac:picMkLst>
            <pc:docMk/>
            <pc:sldMk cId="2120466631" sldId="295"/>
            <ac:picMk id="7" creationId="{B42FD347-0F19-125B-D497-CAB6E0C01E45}"/>
          </ac:picMkLst>
        </pc:picChg>
        <pc:picChg chg="mod">
          <ac:chgData name="Kamil Kozłowski" userId="abc3801c-9337-47a8-aad4-29c86dee22a2" providerId="ADAL" clId="{36B4F29C-FA14-4084-97FE-658E18746319}" dt="2025-04-08T21:21:06.774" v="3413" actId="1076"/>
          <ac:picMkLst>
            <pc:docMk/>
            <pc:sldMk cId="2120466631" sldId="295"/>
            <ac:picMk id="10" creationId="{C0273303-DD30-F32E-94DB-6FE8EB8D794F}"/>
          </ac:picMkLst>
        </pc:picChg>
        <pc:picChg chg="mod">
          <ac:chgData name="Kamil Kozłowski" userId="abc3801c-9337-47a8-aad4-29c86dee22a2" providerId="ADAL" clId="{36B4F29C-FA14-4084-97FE-658E18746319}" dt="2025-04-08T20:52:33.390" v="2709" actId="1076"/>
          <ac:picMkLst>
            <pc:docMk/>
            <pc:sldMk cId="2120466631" sldId="295"/>
            <ac:picMk id="15" creationId="{D15C5498-5BC0-E904-EAC9-CEF92D9D7D6E}"/>
          </ac:picMkLst>
        </pc:picChg>
        <pc:picChg chg="mod">
          <ac:chgData name="Kamil Kozłowski" userId="abc3801c-9337-47a8-aad4-29c86dee22a2" providerId="ADAL" clId="{36B4F29C-FA14-4084-97FE-658E18746319}" dt="2025-04-08T20:52:43.716" v="2712" actId="1076"/>
          <ac:picMkLst>
            <pc:docMk/>
            <pc:sldMk cId="2120466631" sldId="295"/>
            <ac:picMk id="23" creationId="{E9A58173-4A02-1787-7A90-90A907A5AB06}"/>
          </ac:picMkLst>
        </pc:picChg>
        <pc:picChg chg="mod">
          <ac:chgData name="Kamil Kozłowski" userId="abc3801c-9337-47a8-aad4-29c86dee22a2" providerId="ADAL" clId="{36B4F29C-FA14-4084-97FE-658E18746319}" dt="2025-04-08T20:52:28.091" v="2707" actId="1076"/>
          <ac:picMkLst>
            <pc:docMk/>
            <pc:sldMk cId="2120466631" sldId="295"/>
            <ac:picMk id="24" creationId="{134A937C-BA66-E291-4872-6748AB2222EB}"/>
          </ac:picMkLst>
        </pc:picChg>
      </pc:sldChg>
      <pc:sldChg chg="del">
        <pc:chgData name="Kamil Kozłowski" userId="abc3801c-9337-47a8-aad4-29c86dee22a2" providerId="ADAL" clId="{36B4F29C-FA14-4084-97FE-658E18746319}" dt="2025-04-08T20:25:23.234" v="2089" actId="47"/>
        <pc:sldMkLst>
          <pc:docMk/>
          <pc:sldMk cId="3839584995" sldId="295"/>
        </pc:sldMkLst>
      </pc:sldChg>
      <pc:sldChg chg="addSp delSp modSp mod ord">
        <pc:chgData name="Kamil Kozłowski" userId="abc3801c-9337-47a8-aad4-29c86dee22a2" providerId="ADAL" clId="{36B4F29C-FA14-4084-97FE-658E18746319}" dt="2025-04-08T21:22:43.732" v="3444"/>
        <pc:sldMkLst>
          <pc:docMk/>
          <pc:sldMk cId="3478925033" sldId="296"/>
        </pc:sldMkLst>
        <pc:spChg chg="mod">
          <ac:chgData name="Kamil Kozłowski" userId="abc3801c-9337-47a8-aad4-29c86dee22a2" providerId="ADAL" clId="{36B4F29C-FA14-4084-97FE-658E18746319}" dt="2025-04-08T20:28:05.085" v="2140" actId="207"/>
          <ac:spMkLst>
            <pc:docMk/>
            <pc:sldMk cId="3478925033" sldId="296"/>
            <ac:spMk id="3" creationId="{C9293BDD-1E4D-A699-5101-41C33F8A5320}"/>
          </ac:spMkLst>
        </pc:spChg>
        <pc:spChg chg="mod">
          <ac:chgData name="Kamil Kozłowski" userId="abc3801c-9337-47a8-aad4-29c86dee22a2" providerId="ADAL" clId="{36B4F29C-FA14-4084-97FE-658E18746319}" dt="2025-04-08T20:28:05.085" v="2140" actId="207"/>
          <ac:spMkLst>
            <pc:docMk/>
            <pc:sldMk cId="3478925033" sldId="296"/>
            <ac:spMk id="4" creationId="{A7C23D0B-4D10-8F2E-84B5-356B26260BC5}"/>
          </ac:spMkLst>
        </pc:spChg>
        <pc:spChg chg="add mod">
          <ac:chgData name="Kamil Kozłowski" userId="abc3801c-9337-47a8-aad4-29c86dee22a2" providerId="ADAL" clId="{36B4F29C-FA14-4084-97FE-658E18746319}" dt="2025-04-08T21:22:18.655" v="3435"/>
          <ac:spMkLst>
            <pc:docMk/>
            <pc:sldMk cId="3478925033" sldId="296"/>
            <ac:spMk id="5" creationId="{6E3A0382-0F4F-758E-57F5-B08343B8F319}"/>
          </ac:spMkLst>
        </pc:spChg>
        <pc:spChg chg="del">
          <ac:chgData name="Kamil Kozłowski" userId="abc3801c-9337-47a8-aad4-29c86dee22a2" providerId="ADAL" clId="{36B4F29C-FA14-4084-97FE-658E18746319}" dt="2025-04-08T21:21:40.706" v="3421" actId="478"/>
          <ac:spMkLst>
            <pc:docMk/>
            <pc:sldMk cId="3478925033" sldId="296"/>
            <ac:spMk id="7" creationId="{0A47723B-82C3-57D8-03AA-D20E73D31981}"/>
          </ac:spMkLst>
        </pc:spChg>
        <pc:spChg chg="add mod">
          <ac:chgData name="Kamil Kozłowski" userId="abc3801c-9337-47a8-aad4-29c86dee22a2" providerId="ADAL" clId="{36B4F29C-FA14-4084-97FE-658E18746319}" dt="2025-04-08T21:22:43.732" v="3444"/>
          <ac:spMkLst>
            <pc:docMk/>
            <pc:sldMk cId="3478925033" sldId="296"/>
            <ac:spMk id="9" creationId="{DC2E3370-1D82-AFE4-4064-74A2929FBF51}"/>
          </ac:spMkLst>
        </pc:spChg>
        <pc:spChg chg="del">
          <ac:chgData name="Kamil Kozłowski" userId="abc3801c-9337-47a8-aad4-29c86dee22a2" providerId="ADAL" clId="{36B4F29C-FA14-4084-97FE-658E18746319}" dt="2025-04-08T21:21:42.552" v="3422" actId="478"/>
          <ac:spMkLst>
            <pc:docMk/>
            <pc:sldMk cId="3478925033" sldId="296"/>
            <ac:spMk id="11" creationId="{F2BA248E-7851-EE5A-6461-C3908BD380A6}"/>
          </ac:spMkLst>
        </pc:spChg>
        <pc:spChg chg="mod">
          <ac:chgData name="Kamil Kozłowski" userId="abc3801c-9337-47a8-aad4-29c86dee22a2" providerId="ADAL" clId="{36B4F29C-FA14-4084-97FE-658E18746319}" dt="2025-04-08T20:29:14.107" v="2145" actId="207"/>
          <ac:spMkLst>
            <pc:docMk/>
            <pc:sldMk cId="3478925033" sldId="296"/>
            <ac:spMk id="13" creationId="{68AC8A60-79C4-E17F-80BC-AB1B4579A6FE}"/>
          </ac:spMkLst>
        </pc:spChg>
        <pc:grpChg chg="mod">
          <ac:chgData name="Kamil Kozłowski" userId="abc3801c-9337-47a8-aad4-29c86dee22a2" providerId="ADAL" clId="{36B4F29C-FA14-4084-97FE-658E18746319}" dt="2025-04-08T20:28:05.085" v="2140" actId="207"/>
          <ac:grpSpMkLst>
            <pc:docMk/>
            <pc:sldMk cId="3478925033" sldId="296"/>
            <ac:grpSpMk id="2" creationId="{98B833D0-E06C-A650-8FBF-0CCB747ABC07}"/>
          </ac:grpSpMkLst>
        </pc:grpChg>
      </pc:sldChg>
      <pc:sldChg chg="del">
        <pc:chgData name="Kamil Kozłowski" userId="abc3801c-9337-47a8-aad4-29c86dee22a2" providerId="ADAL" clId="{36B4F29C-FA14-4084-97FE-658E18746319}" dt="2025-04-08T18:59:21.018" v="692" actId="47"/>
        <pc:sldMkLst>
          <pc:docMk/>
          <pc:sldMk cId="1282025963" sldId="297"/>
        </pc:sldMkLst>
      </pc:sldChg>
      <pc:sldChg chg="addSp delSp modSp mod">
        <pc:chgData name="Kamil Kozłowski" userId="abc3801c-9337-47a8-aad4-29c86dee22a2" providerId="ADAL" clId="{36B4F29C-FA14-4084-97FE-658E18746319}" dt="2025-04-08T21:22:46.432" v="3446"/>
        <pc:sldMkLst>
          <pc:docMk/>
          <pc:sldMk cId="1962897169" sldId="298"/>
        </pc:sldMkLst>
        <pc:spChg chg="mod">
          <ac:chgData name="Kamil Kozłowski" userId="abc3801c-9337-47a8-aad4-29c86dee22a2" providerId="ADAL" clId="{36B4F29C-FA14-4084-97FE-658E18746319}" dt="2025-04-08T20:28:00.469" v="2139" actId="207"/>
          <ac:spMkLst>
            <pc:docMk/>
            <pc:sldMk cId="1962897169" sldId="298"/>
            <ac:spMk id="3" creationId="{48EC65A6-8573-214A-BF7E-5BD68D4E34F9}"/>
          </ac:spMkLst>
        </pc:spChg>
        <pc:spChg chg="mod">
          <ac:chgData name="Kamil Kozłowski" userId="abc3801c-9337-47a8-aad4-29c86dee22a2" providerId="ADAL" clId="{36B4F29C-FA14-4084-97FE-658E18746319}" dt="2025-04-08T20:28:00.469" v="2139" actId="207"/>
          <ac:spMkLst>
            <pc:docMk/>
            <pc:sldMk cId="1962897169" sldId="298"/>
            <ac:spMk id="4" creationId="{B71CBE52-5E18-D8C2-6C39-5A95B78C1D3B}"/>
          </ac:spMkLst>
        </pc:spChg>
        <pc:spChg chg="add mod">
          <ac:chgData name="Kamil Kozłowski" userId="abc3801c-9337-47a8-aad4-29c86dee22a2" providerId="ADAL" clId="{36B4F29C-FA14-4084-97FE-658E18746319}" dt="2025-04-08T21:22:21.511" v="3437"/>
          <ac:spMkLst>
            <pc:docMk/>
            <pc:sldMk cId="1962897169" sldId="298"/>
            <ac:spMk id="6" creationId="{B105B99B-E2B0-77DF-0EBC-9D28FD4BF832}"/>
          </ac:spMkLst>
        </pc:spChg>
        <pc:spChg chg="del">
          <ac:chgData name="Kamil Kozłowski" userId="abc3801c-9337-47a8-aad4-29c86dee22a2" providerId="ADAL" clId="{36B4F29C-FA14-4084-97FE-658E18746319}" dt="2025-04-08T21:21:45.293" v="3423" actId="478"/>
          <ac:spMkLst>
            <pc:docMk/>
            <pc:sldMk cId="1962897169" sldId="298"/>
            <ac:spMk id="7" creationId="{E7591230-CE56-75F8-3A95-FB05BC02154B}"/>
          </ac:spMkLst>
        </pc:spChg>
        <pc:spChg chg="del">
          <ac:chgData name="Kamil Kozłowski" userId="abc3801c-9337-47a8-aad4-29c86dee22a2" providerId="ADAL" clId="{36B4F29C-FA14-4084-97FE-658E18746319}" dt="2025-04-08T21:21:50.148" v="3426" actId="478"/>
          <ac:spMkLst>
            <pc:docMk/>
            <pc:sldMk cId="1962897169" sldId="298"/>
            <ac:spMk id="11" creationId="{F2C5339F-938D-E440-8EFC-DC9567640CB6}"/>
          </ac:spMkLst>
        </pc:spChg>
        <pc:spChg chg="add mod">
          <ac:chgData name="Kamil Kozłowski" userId="abc3801c-9337-47a8-aad4-29c86dee22a2" providerId="ADAL" clId="{36B4F29C-FA14-4084-97FE-658E18746319}" dt="2025-04-08T21:22:46.432" v="3446"/>
          <ac:spMkLst>
            <pc:docMk/>
            <pc:sldMk cId="1962897169" sldId="298"/>
            <ac:spMk id="12" creationId="{E5CF9B9B-40A9-5AD1-DFDF-05542BB04145}"/>
          </ac:spMkLst>
        </pc:spChg>
        <pc:spChg chg="mod">
          <ac:chgData name="Kamil Kozłowski" userId="abc3801c-9337-47a8-aad4-29c86dee22a2" providerId="ADAL" clId="{36B4F29C-FA14-4084-97FE-658E18746319}" dt="2025-04-08T20:59:11.120" v="2787" actId="207"/>
          <ac:spMkLst>
            <pc:docMk/>
            <pc:sldMk cId="1962897169" sldId="298"/>
            <ac:spMk id="13" creationId="{7502D04E-6E23-8BE6-5216-00CFE03BFF0A}"/>
          </ac:spMkLst>
        </pc:spChg>
        <pc:grpChg chg="add del mod">
          <ac:chgData name="Kamil Kozłowski" userId="abc3801c-9337-47a8-aad4-29c86dee22a2" providerId="ADAL" clId="{36B4F29C-FA14-4084-97FE-658E18746319}" dt="2025-04-08T21:21:48.128" v="3425" actId="478"/>
          <ac:grpSpMkLst>
            <pc:docMk/>
            <pc:sldMk cId="1962897169" sldId="298"/>
            <ac:grpSpMk id="2" creationId="{2875E8CD-26DB-79A2-2077-005667DEAFA5}"/>
          </ac:grpSpMkLst>
        </pc:grpChg>
      </pc:sldChg>
      <pc:sldChg chg="del">
        <pc:chgData name="Kamil Kozłowski" userId="abc3801c-9337-47a8-aad4-29c86dee22a2" providerId="ADAL" clId="{36B4F29C-FA14-4084-97FE-658E18746319}" dt="2025-04-08T18:55:50.636" v="609" actId="47"/>
        <pc:sldMkLst>
          <pc:docMk/>
          <pc:sldMk cId="4215808132" sldId="299"/>
        </pc:sldMkLst>
      </pc:sldChg>
      <pc:sldChg chg="del">
        <pc:chgData name="Kamil Kozłowski" userId="abc3801c-9337-47a8-aad4-29c86dee22a2" providerId="ADAL" clId="{36B4F29C-FA14-4084-97FE-658E18746319}" dt="2025-04-08T18:57:33.149" v="661" actId="47"/>
        <pc:sldMkLst>
          <pc:docMk/>
          <pc:sldMk cId="738505428" sldId="300"/>
        </pc:sldMkLst>
      </pc:sldChg>
      <pc:sldChg chg="del">
        <pc:chgData name="Kamil Kozłowski" userId="abc3801c-9337-47a8-aad4-29c86dee22a2" providerId="ADAL" clId="{36B4F29C-FA14-4084-97FE-658E18746319}" dt="2025-04-08T18:57:34.975" v="662" actId="47"/>
        <pc:sldMkLst>
          <pc:docMk/>
          <pc:sldMk cId="1639894581" sldId="301"/>
        </pc:sldMkLst>
      </pc:sldChg>
      <pc:sldChg chg="addSp modSp mod">
        <pc:chgData name="Kamil Kozłowski" userId="abc3801c-9337-47a8-aad4-29c86dee22a2" providerId="ADAL" clId="{36B4F29C-FA14-4084-97FE-658E18746319}" dt="2025-04-08T21:23:09.608" v="3451"/>
        <pc:sldMkLst>
          <pc:docMk/>
          <pc:sldMk cId="2419501388" sldId="302"/>
        </pc:sldMkLst>
        <pc:spChg chg="mod">
          <ac:chgData name="Kamil Kozłowski" userId="abc3801c-9337-47a8-aad4-29c86dee22a2" providerId="ADAL" clId="{36B4F29C-FA14-4084-97FE-658E18746319}" dt="2025-04-08T18:58:11.962" v="679" actId="20577"/>
          <ac:spMkLst>
            <pc:docMk/>
            <pc:sldMk cId="2419501388" sldId="302"/>
            <ac:spMk id="7" creationId="{C883674A-7676-AAC1-BC01-F94322A627BE}"/>
          </ac:spMkLst>
        </pc:spChg>
        <pc:spChg chg="mod">
          <ac:chgData name="Kamil Kozłowski" userId="abc3801c-9337-47a8-aad4-29c86dee22a2" providerId="ADAL" clId="{36B4F29C-FA14-4084-97FE-658E18746319}" dt="2025-04-08T19:37:33.853" v="1289"/>
          <ac:spMkLst>
            <pc:docMk/>
            <pc:sldMk cId="2419501388" sldId="302"/>
            <ac:spMk id="9" creationId="{6850A9EC-E778-6451-70A6-AADAB0571C2A}"/>
          </ac:spMkLst>
        </pc:spChg>
        <pc:spChg chg="mod">
          <ac:chgData name="Kamil Kozłowski" userId="abc3801c-9337-47a8-aad4-29c86dee22a2" providerId="ADAL" clId="{36B4F29C-FA14-4084-97FE-658E18746319}" dt="2025-04-08T19:37:33.853" v="1289"/>
          <ac:spMkLst>
            <pc:docMk/>
            <pc:sldMk cId="2419501388" sldId="302"/>
            <ac:spMk id="10" creationId="{7E568560-DD6B-F4A0-3380-C3F0159188C3}"/>
          </ac:spMkLst>
        </pc:spChg>
        <pc:spChg chg="mod">
          <ac:chgData name="Kamil Kozłowski" userId="abc3801c-9337-47a8-aad4-29c86dee22a2" providerId="ADAL" clId="{36B4F29C-FA14-4084-97FE-658E18746319}" dt="2025-04-08T19:37:40.029" v="1291" actId="207"/>
          <ac:spMkLst>
            <pc:docMk/>
            <pc:sldMk cId="2419501388" sldId="302"/>
            <ac:spMk id="13" creationId="{EA6933B9-61AB-8C23-2274-852F26963228}"/>
          </ac:spMkLst>
        </pc:spChg>
        <pc:spChg chg="add mod">
          <ac:chgData name="Kamil Kozłowski" userId="abc3801c-9337-47a8-aad4-29c86dee22a2" providerId="ADAL" clId="{36B4F29C-FA14-4084-97FE-658E18746319}" dt="2025-04-08T19:37:36.456" v="1290" actId="1076"/>
          <ac:spMkLst>
            <pc:docMk/>
            <pc:sldMk cId="2419501388" sldId="302"/>
            <ac:spMk id="14" creationId="{1034762C-3EFA-270E-7C4A-333B50C6E282}"/>
          </ac:spMkLst>
        </pc:spChg>
        <pc:spChg chg="add mod">
          <ac:chgData name="Kamil Kozłowski" userId="abc3801c-9337-47a8-aad4-29c86dee22a2" providerId="ADAL" clId="{36B4F29C-FA14-4084-97FE-658E18746319}" dt="2025-04-08T21:20:29.574" v="3400" actId="404"/>
          <ac:spMkLst>
            <pc:docMk/>
            <pc:sldMk cId="2419501388" sldId="302"/>
            <ac:spMk id="15" creationId="{AF65131C-979A-2C4F-ECA2-CA745795D764}"/>
          </ac:spMkLst>
        </pc:spChg>
        <pc:grpChg chg="add mod">
          <ac:chgData name="Kamil Kozłowski" userId="abc3801c-9337-47a8-aad4-29c86dee22a2" providerId="ADAL" clId="{36B4F29C-FA14-4084-97FE-658E18746319}" dt="2025-04-08T19:37:36.456" v="1290" actId="1076"/>
          <ac:grpSpMkLst>
            <pc:docMk/>
            <pc:sldMk cId="2419501388" sldId="302"/>
            <ac:grpSpMk id="6" creationId="{6871F76E-6CAF-788E-B188-62C08C7903C6}"/>
          </ac:grpSpMkLst>
        </pc:grpChg>
        <pc:picChg chg="add mod">
          <ac:chgData name="Kamil Kozłowski" userId="abc3801c-9337-47a8-aad4-29c86dee22a2" providerId="ADAL" clId="{36B4F29C-FA14-4084-97FE-658E18746319}" dt="2025-04-08T19:37:36.456" v="1290" actId="1076"/>
          <ac:picMkLst>
            <pc:docMk/>
            <pc:sldMk cId="2419501388" sldId="302"/>
            <ac:picMk id="16" creationId="{51BF48CB-4CD3-8233-647E-55A02E59B7B3}"/>
          </ac:picMkLst>
        </pc:picChg>
        <pc:picChg chg="add mod">
          <ac:chgData name="Kamil Kozłowski" userId="abc3801c-9337-47a8-aad4-29c86dee22a2" providerId="ADAL" clId="{36B4F29C-FA14-4084-97FE-658E18746319}" dt="2025-04-08T21:23:09.608" v="3451"/>
          <ac:picMkLst>
            <pc:docMk/>
            <pc:sldMk cId="2419501388" sldId="302"/>
            <ac:picMk id="18" creationId="{1A0DBC88-68F9-C932-10B8-BF5A99FCF61D}"/>
          </ac:picMkLst>
        </pc:picChg>
      </pc:sldChg>
      <pc:sldChg chg="add del">
        <pc:chgData name="Kamil Kozłowski" userId="abc3801c-9337-47a8-aad4-29c86dee22a2" providerId="ADAL" clId="{36B4F29C-FA14-4084-97FE-658E18746319}" dt="2025-04-08T18:58:32.908" v="684" actId="47"/>
        <pc:sldMkLst>
          <pc:docMk/>
          <pc:sldMk cId="983244870" sldId="303"/>
        </pc:sldMkLst>
      </pc:sldChg>
      <pc:sldChg chg="addSp modSp mod">
        <pc:chgData name="Kamil Kozłowski" userId="abc3801c-9337-47a8-aad4-29c86dee22a2" providerId="ADAL" clId="{36B4F29C-FA14-4084-97FE-658E18746319}" dt="2025-04-08T21:23:11.086" v="3452"/>
        <pc:sldMkLst>
          <pc:docMk/>
          <pc:sldMk cId="2683657561" sldId="304"/>
        </pc:sldMkLst>
        <pc:spChg chg="mod">
          <ac:chgData name="Kamil Kozłowski" userId="abc3801c-9337-47a8-aad4-29c86dee22a2" providerId="ADAL" clId="{36B4F29C-FA14-4084-97FE-658E18746319}" dt="2025-04-08T19:37:42.954" v="1292"/>
          <ac:spMkLst>
            <pc:docMk/>
            <pc:sldMk cId="2683657561" sldId="304"/>
            <ac:spMk id="7" creationId="{820AA814-F1D0-8305-160F-49309787B938}"/>
          </ac:spMkLst>
        </pc:spChg>
        <pc:spChg chg="mod">
          <ac:chgData name="Kamil Kozłowski" userId="abc3801c-9337-47a8-aad4-29c86dee22a2" providerId="ADAL" clId="{36B4F29C-FA14-4084-97FE-658E18746319}" dt="2025-04-08T18:58:29.112" v="683" actId="20577"/>
          <ac:spMkLst>
            <pc:docMk/>
            <pc:sldMk cId="2683657561" sldId="304"/>
            <ac:spMk id="9" creationId="{79BD9CD1-8C21-11C9-EB3C-5ACD8F491258}"/>
          </ac:spMkLst>
        </pc:spChg>
        <pc:spChg chg="mod">
          <ac:chgData name="Kamil Kozłowski" userId="abc3801c-9337-47a8-aad4-29c86dee22a2" providerId="ADAL" clId="{36B4F29C-FA14-4084-97FE-658E18746319}" dt="2025-04-08T19:37:42.954" v="1292"/>
          <ac:spMkLst>
            <pc:docMk/>
            <pc:sldMk cId="2683657561" sldId="304"/>
            <ac:spMk id="10" creationId="{6C7CD429-1CEC-2B93-AE0B-BC06578D391A}"/>
          </ac:spMkLst>
        </pc:spChg>
        <pc:spChg chg="mod">
          <ac:chgData name="Kamil Kozłowski" userId="abc3801c-9337-47a8-aad4-29c86dee22a2" providerId="ADAL" clId="{36B4F29C-FA14-4084-97FE-658E18746319}" dt="2025-04-08T19:37:50.668" v="1294" actId="207"/>
          <ac:spMkLst>
            <pc:docMk/>
            <pc:sldMk cId="2683657561" sldId="304"/>
            <ac:spMk id="13" creationId="{06ECBF9E-94ED-6575-C049-EE7A2DF647F1}"/>
          </ac:spMkLst>
        </pc:spChg>
        <pc:spChg chg="add mod">
          <ac:chgData name="Kamil Kozłowski" userId="abc3801c-9337-47a8-aad4-29c86dee22a2" providerId="ADAL" clId="{36B4F29C-FA14-4084-97FE-658E18746319}" dt="2025-04-08T19:37:46.600" v="1293" actId="1076"/>
          <ac:spMkLst>
            <pc:docMk/>
            <pc:sldMk cId="2683657561" sldId="304"/>
            <ac:spMk id="14" creationId="{5C795E43-EB15-84F0-2091-E864380A9084}"/>
          </ac:spMkLst>
        </pc:spChg>
        <pc:spChg chg="add mod">
          <ac:chgData name="Kamil Kozłowski" userId="abc3801c-9337-47a8-aad4-29c86dee22a2" providerId="ADAL" clId="{36B4F29C-FA14-4084-97FE-658E18746319}" dt="2025-04-08T21:20:33.184" v="3402" actId="403"/>
          <ac:spMkLst>
            <pc:docMk/>
            <pc:sldMk cId="2683657561" sldId="304"/>
            <ac:spMk id="15" creationId="{F9854127-5A59-A76E-A5B0-73D412C5E463}"/>
          </ac:spMkLst>
        </pc:spChg>
        <pc:grpChg chg="add mod">
          <ac:chgData name="Kamil Kozłowski" userId="abc3801c-9337-47a8-aad4-29c86dee22a2" providerId="ADAL" clId="{36B4F29C-FA14-4084-97FE-658E18746319}" dt="2025-04-08T19:37:46.600" v="1293" actId="1076"/>
          <ac:grpSpMkLst>
            <pc:docMk/>
            <pc:sldMk cId="2683657561" sldId="304"/>
            <ac:grpSpMk id="6" creationId="{C75F7190-43CA-6358-C902-FC051631E891}"/>
          </ac:grpSpMkLst>
        </pc:grpChg>
        <pc:picChg chg="add mod">
          <ac:chgData name="Kamil Kozłowski" userId="abc3801c-9337-47a8-aad4-29c86dee22a2" providerId="ADAL" clId="{36B4F29C-FA14-4084-97FE-658E18746319}" dt="2025-04-08T19:37:46.600" v="1293" actId="1076"/>
          <ac:picMkLst>
            <pc:docMk/>
            <pc:sldMk cId="2683657561" sldId="304"/>
            <ac:picMk id="16" creationId="{CB8D23D5-A55B-23B7-4314-3B91B4F3E1E0}"/>
          </ac:picMkLst>
        </pc:picChg>
        <pc:picChg chg="add mod">
          <ac:chgData name="Kamil Kozłowski" userId="abc3801c-9337-47a8-aad4-29c86dee22a2" providerId="ADAL" clId="{36B4F29C-FA14-4084-97FE-658E18746319}" dt="2025-04-08T21:23:11.086" v="3452"/>
          <ac:picMkLst>
            <pc:docMk/>
            <pc:sldMk cId="2683657561" sldId="304"/>
            <ac:picMk id="18" creationId="{89452E25-533C-7ED2-1D0E-91AFE09C1343}"/>
          </ac:picMkLst>
        </pc:picChg>
      </pc:sldChg>
      <pc:sldChg chg="del">
        <pc:chgData name="Kamil Kozłowski" userId="abc3801c-9337-47a8-aad4-29c86dee22a2" providerId="ADAL" clId="{36B4F29C-FA14-4084-97FE-658E18746319}" dt="2025-04-08T18:58:51.217" v="686" actId="47"/>
        <pc:sldMkLst>
          <pc:docMk/>
          <pc:sldMk cId="1974576145" sldId="305"/>
        </pc:sldMkLst>
      </pc:sldChg>
      <pc:sldChg chg="del">
        <pc:chgData name="Kamil Kozłowski" userId="abc3801c-9337-47a8-aad4-29c86dee22a2" providerId="ADAL" clId="{36B4F29C-FA14-4084-97FE-658E18746319}" dt="2025-04-08T18:58:53.254" v="687" actId="47"/>
        <pc:sldMkLst>
          <pc:docMk/>
          <pc:sldMk cId="554205372" sldId="306"/>
        </pc:sldMkLst>
      </pc:sldChg>
      <pc:sldChg chg="del">
        <pc:chgData name="Kamil Kozłowski" userId="abc3801c-9337-47a8-aad4-29c86dee22a2" providerId="ADAL" clId="{36B4F29C-FA14-4084-97FE-658E18746319}" dt="2025-04-08T18:58:56.475" v="688" actId="47"/>
        <pc:sldMkLst>
          <pc:docMk/>
          <pc:sldMk cId="511395983" sldId="307"/>
        </pc:sldMkLst>
      </pc:sldChg>
      <pc:sldChg chg="del">
        <pc:chgData name="Kamil Kozłowski" userId="abc3801c-9337-47a8-aad4-29c86dee22a2" providerId="ADAL" clId="{36B4F29C-FA14-4084-97FE-658E18746319}" dt="2025-04-08T19:26:42.104" v="1059" actId="47"/>
        <pc:sldMkLst>
          <pc:docMk/>
          <pc:sldMk cId="2120466631" sldId="308"/>
        </pc:sldMkLst>
      </pc:sldChg>
      <pc:sldChg chg="del">
        <pc:chgData name="Kamil Kozłowski" userId="abc3801c-9337-47a8-aad4-29c86dee22a2" providerId="ADAL" clId="{36B4F29C-FA14-4084-97FE-658E18746319}" dt="2025-04-08T19:26:38.406" v="1058" actId="47"/>
        <pc:sldMkLst>
          <pc:docMk/>
          <pc:sldMk cId="1307492782" sldId="309"/>
        </pc:sldMkLst>
      </pc:sldChg>
      <pc:sldChg chg="addSp delSp modSp add mod">
        <pc:chgData name="Kamil Kozłowski" userId="abc3801c-9337-47a8-aad4-29c86dee22a2" providerId="ADAL" clId="{36B4F29C-FA14-4084-97FE-658E18746319}" dt="2025-04-08T21:20:10.279" v="3390" actId="403"/>
        <pc:sldMkLst>
          <pc:docMk/>
          <pc:sldMk cId="1425873208" sldId="310"/>
        </pc:sldMkLst>
        <pc:spChg chg="add del mod">
          <ac:chgData name="Kamil Kozłowski" userId="abc3801c-9337-47a8-aad4-29c86dee22a2" providerId="ADAL" clId="{36B4F29C-FA14-4084-97FE-658E18746319}" dt="2025-04-08T18:36:40.141" v="71"/>
          <ac:spMkLst>
            <pc:docMk/>
            <pc:sldMk cId="1425873208" sldId="310"/>
            <ac:spMk id="2" creationId="{BDB7FC44-D717-9C65-0BBE-F10F1577EB2F}"/>
          </ac:spMkLst>
        </pc:spChg>
        <pc:spChg chg="mod">
          <ac:chgData name="Kamil Kozłowski" userId="abc3801c-9337-47a8-aad4-29c86dee22a2" providerId="ADAL" clId="{36B4F29C-FA14-4084-97FE-658E18746319}" dt="2025-04-08T18:50:52.983" v="529" actId="207"/>
          <ac:spMkLst>
            <pc:docMk/>
            <pc:sldMk cId="1425873208" sldId="310"/>
            <ac:spMk id="3" creationId="{45C78CED-B3FE-E227-3E83-79E343BD7AB6}"/>
          </ac:spMkLst>
        </pc:spChg>
        <pc:spChg chg="mod">
          <ac:chgData name="Kamil Kozłowski" userId="abc3801c-9337-47a8-aad4-29c86dee22a2" providerId="ADAL" clId="{36B4F29C-FA14-4084-97FE-658E18746319}" dt="2025-04-08T19:36:25.840" v="1271"/>
          <ac:spMkLst>
            <pc:docMk/>
            <pc:sldMk cId="1425873208" sldId="310"/>
            <ac:spMk id="15" creationId="{A8CC922D-1181-9EBD-237E-F3E2C368D837}"/>
          </ac:spMkLst>
        </pc:spChg>
        <pc:spChg chg="mod">
          <ac:chgData name="Kamil Kozłowski" userId="abc3801c-9337-47a8-aad4-29c86dee22a2" providerId="ADAL" clId="{36B4F29C-FA14-4084-97FE-658E18746319}" dt="2025-04-08T19:36:25.840" v="1271"/>
          <ac:spMkLst>
            <pc:docMk/>
            <pc:sldMk cId="1425873208" sldId="310"/>
            <ac:spMk id="16" creationId="{98E2B225-01B9-EA5D-FCFF-3EAE9CA2E7AD}"/>
          </ac:spMkLst>
        </pc:spChg>
        <pc:spChg chg="mod">
          <ac:chgData name="Kamil Kozłowski" userId="abc3801c-9337-47a8-aad4-29c86dee22a2" providerId="ADAL" clId="{36B4F29C-FA14-4084-97FE-658E18746319}" dt="2025-04-08T19:36:32.848" v="1272"/>
          <ac:spMkLst>
            <pc:docMk/>
            <pc:sldMk cId="1425873208" sldId="310"/>
            <ac:spMk id="18" creationId="{1A3DC178-33AD-C3EC-A691-7C83C40E60EF}"/>
          </ac:spMkLst>
        </pc:spChg>
        <pc:spChg chg="mod">
          <ac:chgData name="Kamil Kozłowski" userId="abc3801c-9337-47a8-aad4-29c86dee22a2" providerId="ADAL" clId="{36B4F29C-FA14-4084-97FE-658E18746319}" dt="2025-04-08T19:36:46.916" v="1276" actId="207"/>
          <ac:spMkLst>
            <pc:docMk/>
            <pc:sldMk cId="1425873208" sldId="310"/>
            <ac:spMk id="19" creationId="{5AE760C2-360C-EFAC-246C-038D50AB0803}"/>
          </ac:spMkLst>
        </pc:spChg>
        <pc:spChg chg="mod">
          <ac:chgData name="Kamil Kozłowski" userId="abc3801c-9337-47a8-aad4-29c86dee22a2" providerId="ADAL" clId="{36B4F29C-FA14-4084-97FE-658E18746319}" dt="2025-04-08T19:36:32.848" v="1272"/>
          <ac:spMkLst>
            <pc:docMk/>
            <pc:sldMk cId="1425873208" sldId="310"/>
            <ac:spMk id="20" creationId="{EF8711AF-8783-5A81-DD03-CA4ACC2036F0}"/>
          </ac:spMkLst>
        </pc:spChg>
        <pc:spChg chg="add mod">
          <ac:chgData name="Kamil Kozłowski" userId="abc3801c-9337-47a8-aad4-29c86dee22a2" providerId="ADAL" clId="{36B4F29C-FA14-4084-97FE-658E18746319}" dt="2025-04-08T19:36:32.848" v="1272"/>
          <ac:spMkLst>
            <pc:docMk/>
            <pc:sldMk cId="1425873208" sldId="310"/>
            <ac:spMk id="21" creationId="{18375C5C-11AF-9243-4BFB-61B93680D3F7}"/>
          </ac:spMkLst>
        </pc:spChg>
        <pc:spChg chg="add mod">
          <ac:chgData name="Kamil Kozłowski" userId="abc3801c-9337-47a8-aad4-29c86dee22a2" providerId="ADAL" clId="{36B4F29C-FA14-4084-97FE-658E18746319}" dt="2025-04-08T19:36:32.848" v="1272"/>
          <ac:spMkLst>
            <pc:docMk/>
            <pc:sldMk cId="1425873208" sldId="310"/>
            <ac:spMk id="22" creationId="{30E4B9C9-12E6-8B8F-36B7-6D6C3C4800B0}"/>
          </ac:spMkLst>
        </pc:spChg>
        <pc:spChg chg="mod">
          <ac:chgData name="Kamil Kozłowski" userId="abc3801c-9337-47a8-aad4-29c86dee22a2" providerId="ADAL" clId="{36B4F29C-FA14-4084-97FE-658E18746319}" dt="2025-04-08T19:36:35.638" v="1274"/>
          <ac:spMkLst>
            <pc:docMk/>
            <pc:sldMk cId="1425873208" sldId="310"/>
            <ac:spMk id="25" creationId="{5E08119D-AD3E-97D7-5E2F-FE46769E9366}"/>
          </ac:spMkLst>
        </pc:spChg>
        <pc:spChg chg="mod">
          <ac:chgData name="Kamil Kozłowski" userId="abc3801c-9337-47a8-aad4-29c86dee22a2" providerId="ADAL" clId="{36B4F29C-FA14-4084-97FE-658E18746319}" dt="2025-04-08T19:36:35.638" v="1274"/>
          <ac:spMkLst>
            <pc:docMk/>
            <pc:sldMk cId="1425873208" sldId="310"/>
            <ac:spMk id="26" creationId="{A6BFBA6D-BCD9-AD30-70E8-DD4A1F45D16B}"/>
          </ac:spMkLst>
        </pc:spChg>
        <pc:spChg chg="add mod">
          <ac:chgData name="Kamil Kozłowski" userId="abc3801c-9337-47a8-aad4-29c86dee22a2" providerId="ADAL" clId="{36B4F29C-FA14-4084-97FE-658E18746319}" dt="2025-04-08T19:36:43.821" v="1275" actId="1076"/>
          <ac:spMkLst>
            <pc:docMk/>
            <pc:sldMk cId="1425873208" sldId="310"/>
            <ac:spMk id="27" creationId="{C7C80BE7-5B1B-7056-6E42-3EEA724F7049}"/>
          </ac:spMkLst>
        </pc:spChg>
        <pc:spChg chg="add mod">
          <ac:chgData name="Kamil Kozłowski" userId="abc3801c-9337-47a8-aad4-29c86dee22a2" providerId="ADAL" clId="{36B4F29C-FA14-4084-97FE-658E18746319}" dt="2025-04-08T21:20:10.279" v="3390" actId="403"/>
          <ac:spMkLst>
            <pc:docMk/>
            <pc:sldMk cId="1425873208" sldId="310"/>
            <ac:spMk id="28" creationId="{7D5896D2-F2FB-A665-185A-8797D96A6127}"/>
          </ac:spMkLst>
        </pc:spChg>
        <pc:grpChg chg="del">
          <ac:chgData name="Kamil Kozłowski" userId="abc3801c-9337-47a8-aad4-29c86dee22a2" providerId="ADAL" clId="{36B4F29C-FA14-4084-97FE-658E18746319}" dt="2025-04-08T19:36:21.647" v="1270" actId="478"/>
          <ac:grpSpMkLst>
            <pc:docMk/>
            <pc:sldMk cId="1425873208" sldId="310"/>
            <ac:grpSpMk id="5" creationId="{F4935D3C-CBD2-6A33-D311-A2041506302C}"/>
          </ac:grpSpMkLst>
        </pc:grpChg>
        <pc:grpChg chg="add del mod">
          <ac:chgData name="Kamil Kozłowski" userId="abc3801c-9337-47a8-aad4-29c86dee22a2" providerId="ADAL" clId="{36B4F29C-FA14-4084-97FE-658E18746319}" dt="2025-04-08T19:36:35.278" v="1273" actId="478"/>
          <ac:grpSpMkLst>
            <pc:docMk/>
            <pc:sldMk cId="1425873208" sldId="310"/>
            <ac:grpSpMk id="6" creationId="{EAD199B7-383A-B6B3-1D2C-E33B92DCB9D4}"/>
          </ac:grpSpMkLst>
        </pc:grpChg>
        <pc:grpChg chg="del">
          <ac:chgData name="Kamil Kozłowski" userId="abc3801c-9337-47a8-aad4-29c86dee22a2" providerId="ADAL" clId="{36B4F29C-FA14-4084-97FE-658E18746319}" dt="2025-04-08T19:36:19.761" v="1269" actId="478"/>
          <ac:grpSpMkLst>
            <pc:docMk/>
            <pc:sldMk cId="1425873208" sldId="310"/>
            <ac:grpSpMk id="9" creationId="{ADFA2C5E-9419-6108-BA5C-3C63122602A4}"/>
          </ac:grpSpMkLst>
        </pc:grpChg>
        <pc:grpChg chg="add mod">
          <ac:chgData name="Kamil Kozłowski" userId="abc3801c-9337-47a8-aad4-29c86dee22a2" providerId="ADAL" clId="{36B4F29C-FA14-4084-97FE-658E18746319}" dt="2025-04-08T19:36:32.848" v="1272"/>
          <ac:grpSpMkLst>
            <pc:docMk/>
            <pc:sldMk cId="1425873208" sldId="310"/>
            <ac:grpSpMk id="17" creationId="{CA02FE6C-869D-6016-D5D8-69EC7AEE39F3}"/>
          </ac:grpSpMkLst>
        </pc:grpChg>
        <pc:grpChg chg="add mod">
          <ac:chgData name="Kamil Kozłowski" userId="abc3801c-9337-47a8-aad4-29c86dee22a2" providerId="ADAL" clId="{36B4F29C-FA14-4084-97FE-658E18746319}" dt="2025-04-08T19:36:43.821" v="1275" actId="1076"/>
          <ac:grpSpMkLst>
            <pc:docMk/>
            <pc:sldMk cId="1425873208" sldId="310"/>
            <ac:grpSpMk id="24" creationId="{472B147B-8DE6-CD77-7213-67239BC0DF58}"/>
          </ac:grpSpMkLst>
        </pc:grpChg>
        <pc:picChg chg="add mod">
          <ac:chgData name="Kamil Kozłowski" userId="abc3801c-9337-47a8-aad4-29c86dee22a2" providerId="ADAL" clId="{36B4F29C-FA14-4084-97FE-658E18746319}" dt="2025-04-08T19:36:32.848" v="1272"/>
          <ac:picMkLst>
            <pc:docMk/>
            <pc:sldMk cId="1425873208" sldId="310"/>
            <ac:picMk id="23" creationId="{62D5B32D-6326-ED9E-E50F-0B5898A05594}"/>
          </ac:picMkLst>
        </pc:picChg>
        <pc:picChg chg="add mod">
          <ac:chgData name="Kamil Kozłowski" userId="abc3801c-9337-47a8-aad4-29c86dee22a2" providerId="ADAL" clId="{36B4F29C-FA14-4084-97FE-658E18746319}" dt="2025-04-08T19:36:43.821" v="1275" actId="1076"/>
          <ac:picMkLst>
            <pc:docMk/>
            <pc:sldMk cId="1425873208" sldId="310"/>
            <ac:picMk id="29" creationId="{21A0CAF4-0844-9E23-1C01-59268077572D}"/>
          </ac:picMkLst>
        </pc:picChg>
        <pc:picChg chg="add mod">
          <ac:chgData name="Kamil Kozłowski" userId="abc3801c-9337-47a8-aad4-29c86dee22a2" providerId="ADAL" clId="{36B4F29C-FA14-4084-97FE-658E18746319}" dt="2025-04-08T18:36:40.141" v="71"/>
          <ac:picMkLst>
            <pc:docMk/>
            <pc:sldMk cId="1425873208" sldId="310"/>
            <ac:picMk id="1026" creationId="{1119CDDF-336E-8AC7-E04C-03B1E34F960C}"/>
          </ac:picMkLst>
        </pc:picChg>
        <pc:picChg chg="add mod">
          <ac:chgData name="Kamil Kozłowski" userId="abc3801c-9337-47a8-aad4-29c86dee22a2" providerId="ADAL" clId="{36B4F29C-FA14-4084-97FE-658E18746319}" dt="2025-04-08T19:48:04" v="1424" actId="1076"/>
          <ac:picMkLst>
            <pc:docMk/>
            <pc:sldMk cId="1425873208" sldId="310"/>
            <ac:picMk id="1028" creationId="{917B5CF9-3796-2287-CF35-AE980EED88F1}"/>
          </ac:picMkLst>
        </pc:picChg>
        <pc:picChg chg="del">
          <ac:chgData name="Kamil Kozłowski" userId="abc3801c-9337-47a8-aad4-29c86dee22a2" providerId="ADAL" clId="{36B4F29C-FA14-4084-97FE-658E18746319}" dt="2025-04-08T18:36:18.114" v="70" actId="478"/>
          <ac:picMkLst>
            <pc:docMk/>
            <pc:sldMk cId="1425873208" sldId="310"/>
            <ac:picMk id="1030" creationId="{8C98BB73-EAF2-311A-01A5-BBD291C08F5B}"/>
          </ac:picMkLst>
        </pc:picChg>
      </pc:sldChg>
      <pc:sldChg chg="new del">
        <pc:chgData name="Kamil Kozłowski" userId="abc3801c-9337-47a8-aad4-29c86dee22a2" providerId="ADAL" clId="{36B4F29C-FA14-4084-97FE-658E18746319}" dt="2025-04-08T18:43:50.430" v="142" actId="47"/>
        <pc:sldMkLst>
          <pc:docMk/>
          <pc:sldMk cId="248786016" sldId="311"/>
        </pc:sldMkLst>
      </pc:sldChg>
      <pc:sldChg chg="add del">
        <pc:chgData name="Kamil Kozłowski" userId="abc3801c-9337-47a8-aad4-29c86dee22a2" providerId="ADAL" clId="{36B4F29C-FA14-4084-97FE-658E18746319}" dt="2025-04-08T18:57:16.733" v="660" actId="47"/>
        <pc:sldMkLst>
          <pc:docMk/>
          <pc:sldMk cId="2332569694" sldId="312"/>
        </pc:sldMkLst>
      </pc:sldChg>
      <pc:sldChg chg="add del">
        <pc:chgData name="Kamil Kozłowski" userId="abc3801c-9337-47a8-aad4-29c86dee22a2" providerId="ADAL" clId="{36B4F29C-FA14-4084-97FE-658E18746319}" dt="2025-04-08T18:43:47.967" v="141" actId="47"/>
        <pc:sldMkLst>
          <pc:docMk/>
          <pc:sldMk cId="2578956754" sldId="313"/>
        </pc:sldMkLst>
      </pc:sldChg>
      <pc:sldChg chg="addSp delSp modSp add mod ord">
        <pc:chgData name="Kamil Kozłowski" userId="abc3801c-9337-47a8-aad4-29c86dee22a2" providerId="ADAL" clId="{36B4F29C-FA14-4084-97FE-658E18746319}" dt="2025-04-08T21:19:27.756" v="3386" actId="207"/>
        <pc:sldMkLst>
          <pc:docMk/>
          <pc:sldMk cId="4286352993" sldId="314"/>
        </pc:sldMkLst>
        <pc:spChg chg="add mod">
          <ac:chgData name="Kamil Kozłowski" userId="abc3801c-9337-47a8-aad4-29c86dee22a2" providerId="ADAL" clId="{36B4F29C-FA14-4084-97FE-658E18746319}" dt="2025-04-08T21:14:36.293" v="3103" actId="1076"/>
          <ac:spMkLst>
            <pc:docMk/>
            <pc:sldMk cId="4286352993" sldId="314"/>
            <ac:spMk id="5" creationId="{DA53B68D-2898-F7B7-85EE-E35D6A24C725}"/>
          </ac:spMkLst>
        </pc:spChg>
        <pc:spChg chg="add mod">
          <ac:chgData name="Kamil Kozłowski" userId="abc3801c-9337-47a8-aad4-29c86dee22a2" providerId="ADAL" clId="{36B4F29C-FA14-4084-97FE-658E18746319}" dt="2025-04-08T21:15:21.776" v="3147" actId="1076"/>
          <ac:spMkLst>
            <pc:docMk/>
            <pc:sldMk cId="4286352993" sldId="314"/>
            <ac:spMk id="7" creationId="{46AEF507-28CC-4F44-EABE-21F334352C81}"/>
          </ac:spMkLst>
        </pc:spChg>
        <pc:spChg chg="add mod">
          <ac:chgData name="Kamil Kozłowski" userId="abc3801c-9337-47a8-aad4-29c86dee22a2" providerId="ADAL" clId="{36B4F29C-FA14-4084-97FE-658E18746319}" dt="2025-04-08T21:15:33.297" v="3151" actId="207"/>
          <ac:spMkLst>
            <pc:docMk/>
            <pc:sldMk cId="4286352993" sldId="314"/>
            <ac:spMk id="10" creationId="{8CA5586F-3F53-042C-65D0-4140D040A3BB}"/>
          </ac:spMkLst>
        </pc:spChg>
        <pc:spChg chg="add mod">
          <ac:chgData name="Kamil Kozłowski" userId="abc3801c-9337-47a8-aad4-29c86dee22a2" providerId="ADAL" clId="{36B4F29C-FA14-4084-97FE-658E18746319}" dt="2025-04-08T21:15:45.268" v="3168" actId="20577"/>
          <ac:spMkLst>
            <pc:docMk/>
            <pc:sldMk cId="4286352993" sldId="314"/>
            <ac:spMk id="11" creationId="{FEC5B2CC-8390-DBD9-7BC6-0C3A36C799D2}"/>
          </ac:spMkLst>
        </pc:spChg>
        <pc:spChg chg="add mod">
          <ac:chgData name="Kamil Kozłowski" userId="abc3801c-9337-47a8-aad4-29c86dee22a2" providerId="ADAL" clId="{36B4F29C-FA14-4084-97FE-658E18746319}" dt="2025-04-08T21:15:52.092" v="3170" actId="1076"/>
          <ac:spMkLst>
            <pc:docMk/>
            <pc:sldMk cId="4286352993" sldId="314"/>
            <ac:spMk id="12" creationId="{D6CDC18D-DC23-E343-B9A9-24BC79F7D1EA}"/>
          </ac:spMkLst>
        </pc:spChg>
        <pc:spChg chg="add mod">
          <ac:chgData name="Kamil Kozłowski" userId="abc3801c-9337-47a8-aad4-29c86dee22a2" providerId="ADAL" clId="{36B4F29C-FA14-4084-97FE-658E18746319}" dt="2025-04-08T21:16:11.721" v="3223" actId="1076"/>
          <ac:spMkLst>
            <pc:docMk/>
            <pc:sldMk cId="4286352993" sldId="314"/>
            <ac:spMk id="13" creationId="{403BFC6E-82FC-B64C-2DCF-6CCBC3DBF4C3}"/>
          </ac:spMkLst>
        </pc:spChg>
        <pc:spChg chg="add mod">
          <ac:chgData name="Kamil Kozłowski" userId="abc3801c-9337-47a8-aad4-29c86dee22a2" providerId="ADAL" clId="{36B4F29C-FA14-4084-97FE-658E18746319}" dt="2025-04-08T21:16:43.064" v="3257" actId="1076"/>
          <ac:spMkLst>
            <pc:docMk/>
            <pc:sldMk cId="4286352993" sldId="314"/>
            <ac:spMk id="14" creationId="{0142B513-130A-388A-540C-5F763F0BFF9D}"/>
          </ac:spMkLst>
        </pc:spChg>
        <pc:spChg chg="add mod">
          <ac:chgData name="Kamil Kozłowski" userId="abc3801c-9337-47a8-aad4-29c86dee22a2" providerId="ADAL" clId="{36B4F29C-FA14-4084-97FE-658E18746319}" dt="2025-04-08T21:16:34.930" v="3252" actId="20577"/>
          <ac:spMkLst>
            <pc:docMk/>
            <pc:sldMk cId="4286352993" sldId="314"/>
            <ac:spMk id="15" creationId="{7E502336-D7AC-2218-388C-38DF53D8B6FF}"/>
          </ac:spMkLst>
        </pc:spChg>
        <pc:spChg chg="add mod">
          <ac:chgData name="Kamil Kozłowski" userId="abc3801c-9337-47a8-aad4-29c86dee22a2" providerId="ADAL" clId="{36B4F29C-FA14-4084-97FE-658E18746319}" dt="2025-04-08T21:16:52.545" v="3264" actId="1076"/>
          <ac:spMkLst>
            <pc:docMk/>
            <pc:sldMk cId="4286352993" sldId="314"/>
            <ac:spMk id="16" creationId="{2128031F-E0D2-184D-5B48-1B78BE5EE91D}"/>
          </ac:spMkLst>
        </pc:spChg>
        <pc:spChg chg="add mod">
          <ac:chgData name="Kamil Kozłowski" userId="abc3801c-9337-47a8-aad4-29c86dee22a2" providerId="ADAL" clId="{36B4F29C-FA14-4084-97FE-658E18746319}" dt="2025-04-08T21:18:43.728" v="3357" actId="14100"/>
          <ac:spMkLst>
            <pc:docMk/>
            <pc:sldMk cId="4286352993" sldId="314"/>
            <ac:spMk id="17" creationId="{DE586D87-10E2-0402-336B-827A22C5C7D1}"/>
          </ac:spMkLst>
        </pc:spChg>
        <pc:spChg chg="add mod">
          <ac:chgData name="Kamil Kozłowski" userId="abc3801c-9337-47a8-aad4-29c86dee22a2" providerId="ADAL" clId="{36B4F29C-FA14-4084-97FE-658E18746319}" dt="2025-04-08T21:18:07.208" v="3347" actId="1076"/>
          <ac:spMkLst>
            <pc:docMk/>
            <pc:sldMk cId="4286352993" sldId="314"/>
            <ac:spMk id="18" creationId="{D4B73895-3917-F884-3EFB-C8F63B74F3C8}"/>
          </ac:spMkLst>
        </pc:spChg>
        <pc:spChg chg="add mod">
          <ac:chgData name="Kamil Kozłowski" userId="abc3801c-9337-47a8-aad4-29c86dee22a2" providerId="ADAL" clId="{36B4F29C-FA14-4084-97FE-658E18746319}" dt="2025-04-08T21:18:26.326" v="3354" actId="207"/>
          <ac:spMkLst>
            <pc:docMk/>
            <pc:sldMk cId="4286352993" sldId="314"/>
            <ac:spMk id="19" creationId="{0F113929-BF84-B451-D017-5699FA459D91}"/>
          </ac:spMkLst>
        </pc:spChg>
        <pc:spChg chg="add mod">
          <ac:chgData name="Kamil Kozłowski" userId="abc3801c-9337-47a8-aad4-29c86dee22a2" providerId="ADAL" clId="{36B4F29C-FA14-4084-97FE-658E18746319}" dt="2025-04-08T21:18:37.260" v="3356" actId="1076"/>
          <ac:spMkLst>
            <pc:docMk/>
            <pc:sldMk cId="4286352993" sldId="314"/>
            <ac:spMk id="20" creationId="{3BD3C316-2B91-6F7E-F366-5BBB49A7901E}"/>
          </ac:spMkLst>
        </pc:spChg>
        <pc:spChg chg="add mod">
          <ac:chgData name="Kamil Kozłowski" userId="abc3801c-9337-47a8-aad4-29c86dee22a2" providerId="ADAL" clId="{36B4F29C-FA14-4084-97FE-658E18746319}" dt="2025-04-08T21:19:02.736" v="3363" actId="1076"/>
          <ac:spMkLst>
            <pc:docMk/>
            <pc:sldMk cId="4286352993" sldId="314"/>
            <ac:spMk id="21" creationId="{1D17EAB3-D5A6-CDF8-09BE-1E48A218E0E1}"/>
          </ac:spMkLst>
        </pc:spChg>
        <pc:spChg chg="add mod">
          <ac:chgData name="Kamil Kozłowski" userId="abc3801c-9337-47a8-aad4-29c86dee22a2" providerId="ADAL" clId="{36B4F29C-FA14-4084-97FE-658E18746319}" dt="2025-04-08T21:19:27.756" v="3386" actId="207"/>
          <ac:spMkLst>
            <pc:docMk/>
            <pc:sldMk cId="4286352993" sldId="314"/>
            <ac:spMk id="23" creationId="{AEADDFE9-CE29-4D9B-D0D4-D264DC801927}"/>
          </ac:spMkLst>
        </pc:spChg>
        <pc:picChg chg="add mod">
          <ac:chgData name="Kamil Kozłowski" userId="abc3801c-9337-47a8-aad4-29c86dee22a2" providerId="ADAL" clId="{36B4F29C-FA14-4084-97FE-658E18746319}" dt="2025-04-08T21:16:48.417" v="3262" actId="1076"/>
          <ac:picMkLst>
            <pc:docMk/>
            <pc:sldMk cId="4286352993" sldId="314"/>
            <ac:picMk id="3" creationId="{02ACFBA9-AA2F-1888-B710-D17C55F18EE7}"/>
          </ac:picMkLst>
        </pc:picChg>
        <pc:picChg chg="add mod">
          <ac:chgData name="Kamil Kozłowski" userId="abc3801c-9337-47a8-aad4-29c86dee22a2" providerId="ADAL" clId="{36B4F29C-FA14-4084-97FE-658E18746319}" dt="2025-04-08T21:19:05.826" v="3364"/>
          <ac:picMkLst>
            <pc:docMk/>
            <pc:sldMk cId="4286352993" sldId="314"/>
            <ac:picMk id="22" creationId="{B8DAD01E-1B27-FD85-1678-C5B3A0FA10FC}"/>
          </ac:picMkLst>
        </pc:picChg>
        <pc:cxnChg chg="add del">
          <ac:chgData name="Kamil Kozłowski" userId="abc3801c-9337-47a8-aad4-29c86dee22a2" providerId="ADAL" clId="{36B4F29C-FA14-4084-97FE-658E18746319}" dt="2025-04-08T21:15:09.080" v="3144" actId="478"/>
          <ac:cxnSpMkLst>
            <pc:docMk/>
            <pc:sldMk cId="4286352993" sldId="314"/>
            <ac:cxnSpMk id="9" creationId="{5BA6F0BA-8CF9-4402-8739-FE9967987270}"/>
          </ac:cxnSpMkLst>
        </pc:cxnChg>
      </pc:sldChg>
      <pc:sldChg chg="addSp delSp modSp add del mod">
        <pc:chgData name="Kamil Kozłowski" userId="abc3801c-9337-47a8-aad4-29c86dee22a2" providerId="ADAL" clId="{36B4F29C-FA14-4084-97FE-658E18746319}" dt="2025-04-09T14:08:58.708" v="3457" actId="47"/>
        <pc:sldMkLst>
          <pc:docMk/>
          <pc:sldMk cId="2164722813" sldId="315"/>
        </pc:sldMkLst>
        <pc:spChg chg="add del mod">
          <ac:chgData name="Kamil Kozłowski" userId="abc3801c-9337-47a8-aad4-29c86dee22a2" providerId="ADAL" clId="{36B4F29C-FA14-4084-97FE-658E18746319}" dt="2025-04-08T18:54:51.735" v="578"/>
          <ac:spMkLst>
            <pc:docMk/>
            <pc:sldMk cId="2164722813" sldId="315"/>
            <ac:spMk id="2" creationId="{FACA825E-F756-6D70-4305-332CA10E4118}"/>
          </ac:spMkLst>
        </pc:spChg>
        <pc:spChg chg="mod">
          <ac:chgData name="Kamil Kozłowski" userId="abc3801c-9337-47a8-aad4-29c86dee22a2" providerId="ADAL" clId="{36B4F29C-FA14-4084-97FE-658E18746319}" dt="2025-04-08T19:05:22.466" v="758" actId="20577"/>
          <ac:spMkLst>
            <pc:docMk/>
            <pc:sldMk cId="2164722813" sldId="315"/>
            <ac:spMk id="3" creationId="{47553481-5059-B210-B094-0B015BF1ED59}"/>
          </ac:spMkLst>
        </pc:spChg>
        <pc:spChg chg="mod">
          <ac:chgData name="Kamil Kozłowski" userId="abc3801c-9337-47a8-aad4-29c86dee22a2" providerId="ADAL" clId="{36B4F29C-FA14-4084-97FE-658E18746319}" dt="2025-04-08T19:36:53.281" v="1279"/>
          <ac:spMkLst>
            <pc:docMk/>
            <pc:sldMk cId="2164722813" sldId="315"/>
            <ac:spMk id="15" creationId="{C1617470-015C-4B3D-8537-7E4A4C3C46BD}"/>
          </ac:spMkLst>
        </pc:spChg>
        <pc:spChg chg="mod">
          <ac:chgData name="Kamil Kozłowski" userId="abc3801c-9337-47a8-aad4-29c86dee22a2" providerId="ADAL" clId="{36B4F29C-FA14-4084-97FE-658E18746319}" dt="2025-04-08T19:36:53.281" v="1279"/>
          <ac:spMkLst>
            <pc:docMk/>
            <pc:sldMk cId="2164722813" sldId="315"/>
            <ac:spMk id="16" creationId="{B848ED0B-0097-AA1F-D41C-0B8063F63103}"/>
          </ac:spMkLst>
        </pc:spChg>
        <pc:spChg chg="add mod">
          <ac:chgData name="Kamil Kozłowski" userId="abc3801c-9337-47a8-aad4-29c86dee22a2" providerId="ADAL" clId="{36B4F29C-FA14-4084-97FE-658E18746319}" dt="2025-04-08T19:36:56.091" v="1280" actId="1076"/>
          <ac:spMkLst>
            <pc:docMk/>
            <pc:sldMk cId="2164722813" sldId="315"/>
            <ac:spMk id="17" creationId="{67FBD20F-56DD-0918-DE9D-24FB0733261F}"/>
          </ac:spMkLst>
        </pc:spChg>
        <pc:spChg chg="add mod">
          <ac:chgData name="Kamil Kozłowski" userId="abc3801c-9337-47a8-aad4-29c86dee22a2" providerId="ADAL" clId="{36B4F29C-FA14-4084-97FE-658E18746319}" dt="2025-04-08T21:20:13.658" v="3392" actId="403"/>
          <ac:spMkLst>
            <pc:docMk/>
            <pc:sldMk cId="2164722813" sldId="315"/>
            <ac:spMk id="18" creationId="{E95A1A33-4156-F519-FA61-07D067643CA5}"/>
          </ac:spMkLst>
        </pc:spChg>
        <pc:spChg chg="mod">
          <ac:chgData name="Kamil Kozłowski" userId="abc3801c-9337-47a8-aad4-29c86dee22a2" providerId="ADAL" clId="{36B4F29C-FA14-4084-97FE-658E18746319}" dt="2025-04-08T19:36:57.984" v="1281" actId="207"/>
          <ac:spMkLst>
            <pc:docMk/>
            <pc:sldMk cId="2164722813" sldId="315"/>
            <ac:spMk id="19" creationId="{0E093E02-1070-BDDF-C754-D7C1A32F3D3B}"/>
          </ac:spMkLst>
        </pc:spChg>
        <pc:grpChg chg="del">
          <ac:chgData name="Kamil Kozłowski" userId="abc3801c-9337-47a8-aad4-29c86dee22a2" providerId="ADAL" clId="{36B4F29C-FA14-4084-97FE-658E18746319}" dt="2025-04-08T19:36:52.751" v="1278" actId="478"/>
          <ac:grpSpMkLst>
            <pc:docMk/>
            <pc:sldMk cId="2164722813" sldId="315"/>
            <ac:grpSpMk id="5" creationId="{289B2AB2-D5C7-E26B-77D7-52EA6D4E3F48}"/>
          </ac:grpSpMkLst>
        </pc:grpChg>
        <pc:grpChg chg="add mod">
          <ac:chgData name="Kamil Kozłowski" userId="abc3801c-9337-47a8-aad4-29c86dee22a2" providerId="ADAL" clId="{36B4F29C-FA14-4084-97FE-658E18746319}" dt="2025-04-08T19:36:56.091" v="1280" actId="1076"/>
          <ac:grpSpMkLst>
            <pc:docMk/>
            <pc:sldMk cId="2164722813" sldId="315"/>
            <ac:grpSpMk id="6" creationId="{13BE91C5-EBAD-967F-991C-F50CE35261FC}"/>
          </ac:grpSpMkLst>
        </pc:grpChg>
        <pc:grpChg chg="del">
          <ac:chgData name="Kamil Kozłowski" userId="abc3801c-9337-47a8-aad4-29c86dee22a2" providerId="ADAL" clId="{36B4F29C-FA14-4084-97FE-658E18746319}" dt="2025-04-08T19:36:51.254" v="1277" actId="478"/>
          <ac:grpSpMkLst>
            <pc:docMk/>
            <pc:sldMk cId="2164722813" sldId="315"/>
            <ac:grpSpMk id="9" creationId="{5950112A-0843-9F22-B9F7-200FC658FE28}"/>
          </ac:grpSpMkLst>
        </pc:grpChg>
        <pc:picChg chg="add mod">
          <ac:chgData name="Kamil Kozłowski" userId="abc3801c-9337-47a8-aad4-29c86dee22a2" providerId="ADAL" clId="{36B4F29C-FA14-4084-97FE-658E18746319}" dt="2025-04-08T19:36:56.091" v="1280" actId="1076"/>
          <ac:picMkLst>
            <pc:docMk/>
            <pc:sldMk cId="2164722813" sldId="315"/>
            <ac:picMk id="20" creationId="{4001A29D-3686-12E1-935A-01811138AED9}"/>
          </ac:picMkLst>
        </pc:picChg>
        <pc:picChg chg="add mod">
          <ac:chgData name="Kamil Kozłowski" userId="abc3801c-9337-47a8-aad4-29c86dee22a2" providerId="ADAL" clId="{36B4F29C-FA14-4084-97FE-658E18746319}" dt="2025-04-08T21:23:02.693" v="3449"/>
          <ac:picMkLst>
            <pc:docMk/>
            <pc:sldMk cId="2164722813" sldId="315"/>
            <ac:picMk id="21" creationId="{99147061-4A8A-E017-836A-1E09F1475451}"/>
          </ac:picMkLst>
        </pc:picChg>
        <pc:picChg chg="del">
          <ac:chgData name="Kamil Kozłowski" userId="abc3801c-9337-47a8-aad4-29c86dee22a2" providerId="ADAL" clId="{36B4F29C-FA14-4084-97FE-658E18746319}" dt="2025-04-08T18:53:52.509" v="572" actId="478"/>
          <ac:picMkLst>
            <pc:docMk/>
            <pc:sldMk cId="2164722813" sldId="315"/>
            <ac:picMk id="1026" creationId="{31700B0B-CBF4-F675-9DF2-45BF9C7F2A63}"/>
          </ac:picMkLst>
        </pc:picChg>
        <pc:picChg chg="del">
          <ac:chgData name="Kamil Kozłowski" userId="abc3801c-9337-47a8-aad4-29c86dee22a2" providerId="ADAL" clId="{36B4F29C-FA14-4084-97FE-658E18746319}" dt="2025-04-08T18:51:33.485" v="562" actId="478"/>
          <ac:picMkLst>
            <pc:docMk/>
            <pc:sldMk cId="2164722813" sldId="315"/>
            <ac:picMk id="1028" creationId="{FB96BD6A-18E6-665B-B3DB-1C2458015E4E}"/>
          </ac:picMkLst>
        </pc:picChg>
        <pc:picChg chg="add del mod">
          <ac:chgData name="Kamil Kozłowski" userId="abc3801c-9337-47a8-aad4-29c86dee22a2" providerId="ADAL" clId="{36B4F29C-FA14-4084-97FE-658E18746319}" dt="2025-04-08T18:53:57.892" v="575" actId="478"/>
          <ac:picMkLst>
            <pc:docMk/>
            <pc:sldMk cId="2164722813" sldId="315"/>
            <ac:picMk id="2050" creationId="{4564BCE9-942C-216C-AF73-F51AE10788C6}"/>
          </ac:picMkLst>
        </pc:picChg>
        <pc:picChg chg="add mod">
          <ac:chgData name="Kamil Kozłowski" userId="abc3801c-9337-47a8-aad4-29c86dee22a2" providerId="ADAL" clId="{36B4F29C-FA14-4084-97FE-658E18746319}" dt="2025-04-08T18:54:20.614" v="577"/>
          <ac:picMkLst>
            <pc:docMk/>
            <pc:sldMk cId="2164722813" sldId="315"/>
            <ac:picMk id="2052" creationId="{16DA049E-981B-F1C5-7E67-0614E12556F9}"/>
          </ac:picMkLst>
        </pc:picChg>
        <pc:picChg chg="add mod">
          <ac:chgData name="Kamil Kozłowski" userId="abc3801c-9337-47a8-aad4-29c86dee22a2" providerId="ADAL" clId="{36B4F29C-FA14-4084-97FE-658E18746319}" dt="2025-04-08T18:55:05.101" v="581" actId="18131"/>
          <ac:picMkLst>
            <pc:docMk/>
            <pc:sldMk cId="2164722813" sldId="315"/>
            <ac:picMk id="2054" creationId="{6683D6C7-529E-422E-45D0-9110E3CB9F8F}"/>
          </ac:picMkLst>
        </pc:picChg>
      </pc:sldChg>
      <pc:sldChg chg="addSp delSp new del mod">
        <pc:chgData name="Kamil Kozłowski" userId="abc3801c-9337-47a8-aad4-29c86dee22a2" providerId="ADAL" clId="{36B4F29C-FA14-4084-97FE-658E18746319}" dt="2025-04-08T19:07:42.411" v="823" actId="47"/>
        <pc:sldMkLst>
          <pc:docMk/>
          <pc:sldMk cId="1526785761" sldId="316"/>
        </pc:sldMkLst>
        <pc:picChg chg="add del">
          <ac:chgData name="Kamil Kozłowski" userId="abc3801c-9337-47a8-aad4-29c86dee22a2" providerId="ADAL" clId="{36B4F29C-FA14-4084-97FE-658E18746319}" dt="2025-04-08T19:06:17.213" v="761" actId="22"/>
          <ac:picMkLst>
            <pc:docMk/>
            <pc:sldMk cId="1526785761" sldId="316"/>
            <ac:picMk id="7" creationId="{24F2BB83-84D6-CC77-079D-2164D7E44B4E}"/>
          </ac:picMkLst>
        </pc:picChg>
        <pc:picChg chg="add">
          <ac:chgData name="Kamil Kozłowski" userId="abc3801c-9337-47a8-aad4-29c86dee22a2" providerId="ADAL" clId="{36B4F29C-FA14-4084-97FE-658E18746319}" dt="2025-04-08T19:06:22.594" v="762" actId="22"/>
          <ac:picMkLst>
            <pc:docMk/>
            <pc:sldMk cId="1526785761" sldId="316"/>
            <ac:picMk id="9" creationId="{6C2549CD-B56C-A143-B4FB-204882B5BBEC}"/>
          </ac:picMkLst>
        </pc:picChg>
      </pc:sldChg>
      <pc:sldChg chg="new del">
        <pc:chgData name="Kamil Kozłowski" userId="abc3801c-9337-47a8-aad4-29c86dee22a2" providerId="ADAL" clId="{36B4F29C-FA14-4084-97FE-658E18746319}" dt="2025-04-08T19:06:26.487" v="764" actId="680"/>
        <pc:sldMkLst>
          <pc:docMk/>
          <pc:sldMk cId="30939659" sldId="317"/>
        </pc:sldMkLst>
      </pc:sldChg>
      <pc:sldChg chg="addSp delSp modSp add mod ord">
        <pc:chgData name="Kamil Kozłowski" userId="abc3801c-9337-47a8-aad4-29c86dee22a2" providerId="ADAL" clId="{36B4F29C-FA14-4084-97FE-658E18746319}" dt="2025-04-08T21:23:05.264" v="3450"/>
        <pc:sldMkLst>
          <pc:docMk/>
          <pc:sldMk cId="3207149286" sldId="317"/>
        </pc:sldMkLst>
        <pc:spChg chg="mod">
          <ac:chgData name="Kamil Kozłowski" userId="abc3801c-9337-47a8-aad4-29c86dee22a2" providerId="ADAL" clId="{36B4F29C-FA14-4084-97FE-658E18746319}" dt="2025-04-08T19:37:03.087" v="1283"/>
          <ac:spMkLst>
            <pc:docMk/>
            <pc:sldMk cId="3207149286" sldId="317"/>
            <ac:spMk id="8" creationId="{C26EC57E-B0C2-6289-4244-B22D8A605F76}"/>
          </ac:spMkLst>
        </pc:spChg>
        <pc:spChg chg="mod">
          <ac:chgData name="Kamil Kozłowski" userId="abc3801c-9337-47a8-aad4-29c86dee22a2" providerId="ADAL" clId="{36B4F29C-FA14-4084-97FE-658E18746319}" dt="2025-04-08T19:37:03.087" v="1283"/>
          <ac:spMkLst>
            <pc:docMk/>
            <pc:sldMk cId="3207149286" sldId="317"/>
            <ac:spMk id="9" creationId="{5DF13953-6679-C968-63F9-D44C814ABEB3}"/>
          </ac:spMkLst>
        </pc:spChg>
        <pc:spChg chg="mod">
          <ac:chgData name="Kamil Kozłowski" userId="abc3801c-9337-47a8-aad4-29c86dee22a2" providerId="ADAL" clId="{36B4F29C-FA14-4084-97FE-658E18746319}" dt="2025-04-08T19:37:12.343" v="1285" actId="207"/>
          <ac:spMkLst>
            <pc:docMk/>
            <pc:sldMk cId="3207149286" sldId="317"/>
            <ac:spMk id="13" creationId="{B91AFD73-BDE7-9B36-3F25-A869129B40DB}"/>
          </ac:spMkLst>
        </pc:spChg>
        <pc:spChg chg="mod">
          <ac:chgData name="Kamil Kozłowski" userId="abc3801c-9337-47a8-aad4-29c86dee22a2" providerId="ADAL" clId="{36B4F29C-FA14-4084-97FE-658E18746319}" dt="2025-04-08T19:07:11.401" v="790" actId="1076"/>
          <ac:spMkLst>
            <pc:docMk/>
            <pc:sldMk cId="3207149286" sldId="317"/>
            <ac:spMk id="14" creationId="{3D8AE692-31F5-EC93-B417-82021C8709D7}"/>
          </ac:spMkLst>
        </pc:spChg>
        <pc:spChg chg="add mod">
          <ac:chgData name="Kamil Kozłowski" userId="abc3801c-9337-47a8-aad4-29c86dee22a2" providerId="ADAL" clId="{36B4F29C-FA14-4084-97FE-658E18746319}" dt="2025-04-08T19:37:07.187" v="1284" actId="1076"/>
          <ac:spMkLst>
            <pc:docMk/>
            <pc:sldMk cId="3207149286" sldId="317"/>
            <ac:spMk id="15" creationId="{5C9F5C7D-44EF-C236-5ABC-70907BDE35B2}"/>
          </ac:spMkLst>
        </pc:spChg>
        <pc:spChg chg="add mod">
          <ac:chgData name="Kamil Kozłowski" userId="abc3801c-9337-47a8-aad4-29c86dee22a2" providerId="ADAL" clId="{36B4F29C-FA14-4084-97FE-658E18746319}" dt="2025-04-08T21:20:17.861" v="3394" actId="403"/>
          <ac:spMkLst>
            <pc:docMk/>
            <pc:sldMk cId="3207149286" sldId="317"/>
            <ac:spMk id="16" creationId="{C28B79B0-E8D4-7B32-DD54-600B97AEAE91}"/>
          </ac:spMkLst>
        </pc:spChg>
        <pc:grpChg chg="del">
          <ac:chgData name="Kamil Kozłowski" userId="abc3801c-9337-47a8-aad4-29c86dee22a2" providerId="ADAL" clId="{36B4F29C-FA14-4084-97FE-658E18746319}" dt="2025-04-08T19:37:02.065" v="1282" actId="478"/>
          <ac:grpSpMkLst>
            <pc:docMk/>
            <pc:sldMk cId="3207149286" sldId="317"/>
            <ac:grpSpMk id="2" creationId="{D3A1D9C1-013C-DDB1-80CD-59ACD16DF33E}"/>
          </ac:grpSpMkLst>
        </pc:grpChg>
        <pc:grpChg chg="add mod">
          <ac:chgData name="Kamil Kozłowski" userId="abc3801c-9337-47a8-aad4-29c86dee22a2" providerId="ADAL" clId="{36B4F29C-FA14-4084-97FE-658E18746319}" dt="2025-04-08T19:37:07.187" v="1284" actId="1076"/>
          <ac:grpSpMkLst>
            <pc:docMk/>
            <pc:sldMk cId="3207149286" sldId="317"/>
            <ac:grpSpMk id="7" creationId="{153C84ED-DA15-7B7E-354C-D5FE888974D0}"/>
          </ac:grpSpMkLst>
        </pc:grpChg>
        <pc:graphicFrameChg chg="del">
          <ac:chgData name="Kamil Kozłowski" userId="abc3801c-9337-47a8-aad4-29c86dee22a2" providerId="ADAL" clId="{36B4F29C-FA14-4084-97FE-658E18746319}" dt="2025-04-08T19:06:37.349" v="768" actId="478"/>
          <ac:graphicFrameMkLst>
            <pc:docMk/>
            <pc:sldMk cId="3207149286" sldId="317"/>
            <ac:graphicFrameMk id="6" creationId="{C9F99EED-2BA5-05A3-3296-C3A4B0A08D12}"/>
          </ac:graphicFrameMkLst>
        </pc:graphicFrameChg>
        <pc:picChg chg="add mod">
          <ac:chgData name="Kamil Kozłowski" userId="abc3801c-9337-47a8-aad4-29c86dee22a2" providerId="ADAL" clId="{36B4F29C-FA14-4084-97FE-658E18746319}" dt="2025-04-08T19:07:18.700" v="791" actId="1076"/>
          <ac:picMkLst>
            <pc:docMk/>
            <pc:sldMk cId="3207149286" sldId="317"/>
            <ac:picMk id="5" creationId="{37270742-1224-24A5-1425-E17CFC1DA5B8}"/>
          </ac:picMkLst>
        </pc:picChg>
        <pc:picChg chg="del">
          <ac:chgData name="Kamil Kozłowski" userId="abc3801c-9337-47a8-aad4-29c86dee22a2" providerId="ADAL" clId="{36B4F29C-FA14-4084-97FE-658E18746319}" dt="2025-04-08T19:06:38.039" v="769" actId="478"/>
          <ac:picMkLst>
            <pc:docMk/>
            <pc:sldMk cId="3207149286" sldId="317"/>
            <ac:picMk id="10" creationId="{9E949FED-9623-5A69-C6E1-C5E04F0BC5DA}"/>
          </ac:picMkLst>
        </pc:picChg>
        <pc:picChg chg="add mod">
          <ac:chgData name="Kamil Kozłowski" userId="abc3801c-9337-47a8-aad4-29c86dee22a2" providerId="ADAL" clId="{36B4F29C-FA14-4084-97FE-658E18746319}" dt="2025-04-08T19:37:07.187" v="1284" actId="1076"/>
          <ac:picMkLst>
            <pc:docMk/>
            <pc:sldMk cId="3207149286" sldId="317"/>
            <ac:picMk id="18" creationId="{6512AEF5-20BF-C801-F575-AB762ADF0639}"/>
          </ac:picMkLst>
        </pc:picChg>
        <pc:picChg chg="add mod">
          <ac:chgData name="Kamil Kozłowski" userId="abc3801c-9337-47a8-aad4-29c86dee22a2" providerId="ADAL" clId="{36B4F29C-FA14-4084-97FE-658E18746319}" dt="2025-04-08T21:23:05.264" v="3450"/>
          <ac:picMkLst>
            <pc:docMk/>
            <pc:sldMk cId="3207149286" sldId="317"/>
            <ac:picMk id="19" creationId="{2208A4D1-0438-9F38-CEA0-34668D0B7F73}"/>
          </ac:picMkLst>
        </pc:picChg>
      </pc:sldChg>
      <pc:sldChg chg="addSp delSp modSp new del mod">
        <pc:chgData name="Kamil Kozłowski" userId="abc3801c-9337-47a8-aad4-29c86dee22a2" providerId="ADAL" clId="{36B4F29C-FA14-4084-97FE-658E18746319}" dt="2025-04-08T20:45:33.848" v="2677" actId="47"/>
        <pc:sldMkLst>
          <pc:docMk/>
          <pc:sldMk cId="1063913515" sldId="318"/>
        </pc:sldMkLst>
        <pc:picChg chg="add del mod">
          <ac:chgData name="Kamil Kozłowski" userId="abc3801c-9337-47a8-aad4-29c86dee22a2" providerId="ADAL" clId="{36B4F29C-FA14-4084-97FE-658E18746319}" dt="2025-04-08T19:15:50.020" v="992" actId="478"/>
          <ac:picMkLst>
            <pc:docMk/>
            <pc:sldMk cId="1063913515" sldId="318"/>
            <ac:picMk id="2" creationId="{97873446-51AE-90F0-95B1-36C07718AB17}"/>
          </ac:picMkLst>
        </pc:picChg>
        <pc:picChg chg="add del mod">
          <ac:chgData name="Kamil Kozłowski" userId="abc3801c-9337-47a8-aad4-29c86dee22a2" providerId="ADAL" clId="{36B4F29C-FA14-4084-97FE-658E18746319}" dt="2025-04-08T19:15:51.600" v="993" actId="478"/>
          <ac:picMkLst>
            <pc:docMk/>
            <pc:sldMk cId="1063913515" sldId="318"/>
            <ac:picMk id="3" creationId="{717E6B1E-4546-1517-7B1D-317BE44D69C3}"/>
          </ac:picMkLst>
        </pc:picChg>
        <pc:picChg chg="add del mod">
          <ac:chgData name="Kamil Kozłowski" userId="abc3801c-9337-47a8-aad4-29c86dee22a2" providerId="ADAL" clId="{36B4F29C-FA14-4084-97FE-658E18746319}" dt="2025-04-08T19:10:23.965" v="959" actId="478"/>
          <ac:picMkLst>
            <pc:docMk/>
            <pc:sldMk cId="1063913515" sldId="318"/>
            <ac:picMk id="4" creationId="{5D3843BC-ECA1-8E0D-B269-2964590450BF}"/>
          </ac:picMkLst>
        </pc:picChg>
        <pc:picChg chg="add mod">
          <ac:chgData name="Kamil Kozłowski" userId="abc3801c-9337-47a8-aad4-29c86dee22a2" providerId="ADAL" clId="{36B4F29C-FA14-4084-97FE-658E18746319}" dt="2025-04-08T19:15:52.498" v="994"/>
          <ac:picMkLst>
            <pc:docMk/>
            <pc:sldMk cId="1063913515" sldId="318"/>
            <ac:picMk id="5" creationId="{F7CBE29F-96FC-4D45-0C4F-2BF2A6141866}"/>
          </ac:picMkLst>
        </pc:picChg>
        <pc:picChg chg="add mod modCrop">
          <ac:chgData name="Kamil Kozłowski" userId="abc3801c-9337-47a8-aad4-29c86dee22a2" providerId="ADAL" clId="{36B4F29C-FA14-4084-97FE-658E18746319}" dt="2025-04-08T19:24:39.667" v="1020" actId="1076"/>
          <ac:picMkLst>
            <pc:docMk/>
            <pc:sldMk cId="1063913515" sldId="318"/>
            <ac:picMk id="7" creationId="{212674FC-114D-AA43-9579-AC9CF0FC15D8}"/>
          </ac:picMkLst>
        </pc:picChg>
      </pc:sldChg>
      <pc:sldChg chg="addSp delSp modSp add mod">
        <pc:chgData name="Kamil Kozłowski" userId="abc3801c-9337-47a8-aad4-29c86dee22a2" providerId="ADAL" clId="{36B4F29C-FA14-4084-97FE-658E18746319}" dt="2025-04-08T21:22:39.303" v="3441"/>
        <pc:sldMkLst>
          <pc:docMk/>
          <pc:sldMk cId="3979445738" sldId="319"/>
        </pc:sldMkLst>
        <pc:spChg chg="mod">
          <ac:chgData name="Kamil Kozłowski" userId="abc3801c-9337-47a8-aad4-29c86dee22a2" providerId="ADAL" clId="{36B4F29C-FA14-4084-97FE-658E18746319}" dt="2025-04-08T20:04:24.852" v="1737" actId="207"/>
          <ac:spMkLst>
            <pc:docMk/>
            <pc:sldMk cId="3979445738" sldId="319"/>
            <ac:spMk id="3" creationId="{53D4868F-B549-9276-C03E-1527E21F6B45}"/>
          </ac:spMkLst>
        </pc:spChg>
        <pc:spChg chg="mod">
          <ac:chgData name="Kamil Kozłowski" userId="abc3801c-9337-47a8-aad4-29c86dee22a2" providerId="ADAL" clId="{36B4F29C-FA14-4084-97FE-658E18746319}" dt="2025-04-08T20:04:24.852" v="1737" actId="207"/>
          <ac:spMkLst>
            <pc:docMk/>
            <pc:sldMk cId="3979445738" sldId="319"/>
            <ac:spMk id="4" creationId="{16916B5D-6F07-960C-2EA5-71D63E067441}"/>
          </ac:spMkLst>
        </pc:spChg>
        <pc:spChg chg="add del mod">
          <ac:chgData name="Kamil Kozłowski" userId="abc3801c-9337-47a8-aad4-29c86dee22a2" providerId="ADAL" clId="{36B4F29C-FA14-4084-97FE-658E18746319}" dt="2025-04-08T20:03:42.405" v="1728" actId="478"/>
          <ac:spMkLst>
            <pc:docMk/>
            <pc:sldMk cId="3979445738" sldId="319"/>
            <ac:spMk id="7" creationId="{46FD41D7-E807-DC78-422F-55C1B4E76A01}"/>
          </ac:spMkLst>
        </pc:spChg>
        <pc:spChg chg="del">
          <ac:chgData name="Kamil Kozłowski" userId="abc3801c-9337-47a8-aad4-29c86dee22a2" providerId="ADAL" clId="{36B4F29C-FA14-4084-97FE-658E18746319}" dt="2025-04-08T19:11:01.557" v="971" actId="478"/>
          <ac:spMkLst>
            <pc:docMk/>
            <pc:sldMk cId="3979445738" sldId="319"/>
            <ac:spMk id="11" creationId="{FA8AE2F5-D238-A0C3-21EA-8DA03217DF96}"/>
          </ac:spMkLst>
        </pc:spChg>
        <pc:spChg chg="del">
          <ac:chgData name="Kamil Kozłowski" userId="abc3801c-9337-47a8-aad4-29c86dee22a2" providerId="ADAL" clId="{36B4F29C-FA14-4084-97FE-658E18746319}" dt="2025-04-08T19:10:53.369" v="968" actId="478"/>
          <ac:spMkLst>
            <pc:docMk/>
            <pc:sldMk cId="3979445738" sldId="319"/>
            <ac:spMk id="12" creationId="{8B60AB05-3895-7417-FE9F-E546026C6A8A}"/>
          </ac:spMkLst>
        </pc:spChg>
        <pc:spChg chg="del">
          <ac:chgData name="Kamil Kozłowski" userId="abc3801c-9337-47a8-aad4-29c86dee22a2" providerId="ADAL" clId="{36B4F29C-FA14-4084-97FE-658E18746319}" dt="2025-04-08T19:10:50.760" v="967" actId="478"/>
          <ac:spMkLst>
            <pc:docMk/>
            <pc:sldMk cId="3979445738" sldId="319"/>
            <ac:spMk id="13" creationId="{02991FE6-0B6C-8F65-9A5F-6EEA40F06EF8}"/>
          </ac:spMkLst>
        </pc:spChg>
        <pc:spChg chg="add mod">
          <ac:chgData name="Kamil Kozłowski" userId="abc3801c-9337-47a8-aad4-29c86dee22a2" providerId="ADAL" clId="{36B4F29C-FA14-4084-97FE-658E18746319}" dt="2025-04-08T20:12:49.283" v="1901" actId="1076"/>
          <ac:spMkLst>
            <pc:docMk/>
            <pc:sldMk cId="3979445738" sldId="319"/>
            <ac:spMk id="18" creationId="{5D611C72-D5CB-0A99-1FFE-60905348E6E9}"/>
          </ac:spMkLst>
        </pc:spChg>
        <pc:spChg chg="add mod">
          <ac:chgData name="Kamil Kozłowski" userId="abc3801c-9337-47a8-aad4-29c86dee22a2" providerId="ADAL" clId="{36B4F29C-FA14-4084-97FE-658E18746319}" dt="2025-04-08T21:22:12.803" v="3431"/>
          <ac:spMkLst>
            <pc:docMk/>
            <pc:sldMk cId="3979445738" sldId="319"/>
            <ac:spMk id="19" creationId="{E68AF7AC-5975-90F6-DAFF-CB33C46CBD74}"/>
          </ac:spMkLst>
        </pc:spChg>
        <pc:spChg chg="add mod">
          <ac:chgData name="Kamil Kozłowski" userId="abc3801c-9337-47a8-aad4-29c86dee22a2" providerId="ADAL" clId="{36B4F29C-FA14-4084-97FE-658E18746319}" dt="2025-04-08T21:22:39.303" v="3441"/>
          <ac:spMkLst>
            <pc:docMk/>
            <pc:sldMk cId="3979445738" sldId="319"/>
            <ac:spMk id="20" creationId="{AE06D9B1-8BDB-48E9-78AF-1E4B0C139603}"/>
          </ac:spMkLst>
        </pc:spChg>
        <pc:grpChg chg="add del mod">
          <ac:chgData name="Kamil Kozłowski" userId="abc3801c-9337-47a8-aad4-29c86dee22a2" providerId="ADAL" clId="{36B4F29C-FA14-4084-97FE-658E18746319}" dt="2025-04-08T20:04:24.852" v="1737" actId="207"/>
          <ac:grpSpMkLst>
            <pc:docMk/>
            <pc:sldMk cId="3979445738" sldId="319"/>
            <ac:grpSpMk id="2" creationId="{A8D5570D-BF38-BB9B-8804-F9FC43D6C8E1}"/>
          </ac:grpSpMkLst>
        </pc:grpChg>
        <pc:graphicFrameChg chg="add del mod modGraphic">
          <ac:chgData name="Kamil Kozłowski" userId="abc3801c-9337-47a8-aad4-29c86dee22a2" providerId="ADAL" clId="{36B4F29C-FA14-4084-97FE-658E18746319}" dt="2025-04-08T20:00:55.871" v="1498" actId="1032"/>
          <ac:graphicFrameMkLst>
            <pc:docMk/>
            <pc:sldMk cId="3979445738" sldId="319"/>
            <ac:graphicFrameMk id="14" creationId="{7C7605E9-B57C-79E2-9A54-E75AA2BA624C}"/>
          </ac:graphicFrameMkLst>
        </pc:graphicFrameChg>
        <pc:graphicFrameChg chg="add mod modGraphic">
          <ac:chgData name="Kamil Kozłowski" userId="abc3801c-9337-47a8-aad4-29c86dee22a2" providerId="ADAL" clId="{36B4F29C-FA14-4084-97FE-658E18746319}" dt="2025-04-08T20:13:00.720" v="1903" actId="1076"/>
          <ac:graphicFrameMkLst>
            <pc:docMk/>
            <pc:sldMk cId="3979445738" sldId="319"/>
            <ac:graphicFrameMk id="15" creationId="{950AB298-A243-71E8-96AF-1702D73F5D63}"/>
          </ac:graphicFrameMkLst>
        </pc:graphicFrameChg>
        <pc:picChg chg="add mod">
          <ac:chgData name="Kamil Kozłowski" userId="abc3801c-9337-47a8-aad4-29c86dee22a2" providerId="ADAL" clId="{36B4F29C-FA14-4084-97FE-658E18746319}" dt="2025-04-08T20:04:42.986" v="1742" actId="1076"/>
          <ac:picMkLst>
            <pc:docMk/>
            <pc:sldMk cId="3979445738" sldId="319"/>
            <ac:picMk id="5" creationId="{D5B9B88D-BCF6-C022-20FD-E77DD9C12BF7}"/>
          </ac:picMkLst>
        </pc:picChg>
        <pc:picChg chg="add del mod">
          <ac:chgData name="Kamil Kozłowski" userId="abc3801c-9337-47a8-aad4-29c86dee22a2" providerId="ADAL" clId="{36B4F29C-FA14-4084-97FE-658E18746319}" dt="2025-04-08T20:04:01.362" v="1733" actId="478"/>
          <ac:picMkLst>
            <pc:docMk/>
            <pc:sldMk cId="3979445738" sldId="319"/>
            <ac:picMk id="6" creationId="{9B024416-C923-F2B6-8E89-E62B70BA7E11}"/>
          </ac:picMkLst>
        </pc:picChg>
        <pc:picChg chg="add del mod modCrop">
          <ac:chgData name="Kamil Kozłowski" userId="abc3801c-9337-47a8-aad4-29c86dee22a2" providerId="ADAL" clId="{36B4F29C-FA14-4084-97FE-658E18746319}" dt="2025-04-08T19:24:00.706" v="1012" actId="478"/>
          <ac:picMkLst>
            <pc:docMk/>
            <pc:sldMk cId="3979445738" sldId="319"/>
            <ac:picMk id="9" creationId="{67B44327-6493-98BA-52DF-31FC059C3700}"/>
          </ac:picMkLst>
        </pc:picChg>
        <pc:picChg chg="add mod">
          <ac:chgData name="Kamil Kozłowski" userId="abc3801c-9337-47a8-aad4-29c86dee22a2" providerId="ADAL" clId="{36B4F29C-FA14-4084-97FE-658E18746319}" dt="2025-04-08T20:12:50.631" v="1902" actId="1076"/>
          <ac:picMkLst>
            <pc:docMk/>
            <pc:sldMk cId="3979445738" sldId="319"/>
            <ac:picMk id="10" creationId="{7578EBE7-F8C8-AEF0-542B-2B434EEE0E2E}"/>
          </ac:picMkLst>
        </pc:picChg>
      </pc:sldChg>
      <pc:sldChg chg="addSp modSp add mod">
        <pc:chgData name="Kamil Kozłowski" userId="abc3801c-9337-47a8-aad4-29c86dee22a2" providerId="ADAL" clId="{36B4F29C-FA14-4084-97FE-658E18746319}" dt="2025-04-08T21:20:51.153" v="3410" actId="403"/>
        <pc:sldMkLst>
          <pc:docMk/>
          <pc:sldMk cId="1204197849" sldId="320"/>
        </pc:sldMkLst>
        <pc:spChg chg="mod">
          <ac:chgData name="Kamil Kozłowski" userId="abc3801c-9337-47a8-aad4-29c86dee22a2" providerId="ADAL" clId="{36B4F29C-FA14-4084-97FE-658E18746319}" dt="2025-04-08T19:38:43.668" v="1306"/>
          <ac:spMkLst>
            <pc:docMk/>
            <pc:sldMk cId="1204197849" sldId="320"/>
            <ac:spMk id="7" creationId="{748DD609-060F-5FD8-0651-442D7ADBB05B}"/>
          </ac:spMkLst>
        </pc:spChg>
        <pc:spChg chg="mod">
          <ac:chgData name="Kamil Kozłowski" userId="abc3801c-9337-47a8-aad4-29c86dee22a2" providerId="ADAL" clId="{36B4F29C-FA14-4084-97FE-658E18746319}" dt="2025-04-08T19:38:43.668" v="1306"/>
          <ac:spMkLst>
            <pc:docMk/>
            <pc:sldMk cId="1204197849" sldId="320"/>
            <ac:spMk id="8" creationId="{FA123863-E40C-F8D3-3A21-378823E5B3B6}"/>
          </ac:spMkLst>
        </pc:spChg>
        <pc:spChg chg="add mod">
          <ac:chgData name="Kamil Kozłowski" userId="abc3801c-9337-47a8-aad4-29c86dee22a2" providerId="ADAL" clId="{36B4F29C-FA14-4084-97FE-658E18746319}" dt="2025-04-08T19:38:46.125" v="1307" actId="1076"/>
          <ac:spMkLst>
            <pc:docMk/>
            <pc:sldMk cId="1204197849" sldId="320"/>
            <ac:spMk id="9" creationId="{15A60B92-3AD6-ADB7-0EB0-3B0AB729DA35}"/>
          </ac:spMkLst>
        </pc:spChg>
        <pc:spChg chg="add mod">
          <ac:chgData name="Kamil Kozłowski" userId="abc3801c-9337-47a8-aad4-29c86dee22a2" providerId="ADAL" clId="{36B4F29C-FA14-4084-97FE-658E18746319}" dt="2025-04-08T21:20:51.153" v="3410" actId="403"/>
          <ac:spMkLst>
            <pc:docMk/>
            <pc:sldMk cId="1204197849" sldId="320"/>
            <ac:spMk id="10" creationId="{79A0D321-0243-55F9-D535-7C0888C2F886}"/>
          </ac:spMkLst>
        </pc:spChg>
        <pc:spChg chg="mod">
          <ac:chgData name="Kamil Kozłowski" userId="abc3801c-9337-47a8-aad4-29c86dee22a2" providerId="ADAL" clId="{36B4F29C-FA14-4084-97FE-658E18746319}" dt="2025-04-08T19:26:29.524" v="1056" actId="1076"/>
          <ac:spMkLst>
            <pc:docMk/>
            <pc:sldMk cId="1204197849" sldId="320"/>
            <ac:spMk id="13" creationId="{B3A89858-F342-EDB6-849C-813E46DCC3F6}"/>
          </ac:spMkLst>
        </pc:spChg>
        <pc:grpChg chg="add mod">
          <ac:chgData name="Kamil Kozłowski" userId="abc3801c-9337-47a8-aad4-29c86dee22a2" providerId="ADAL" clId="{36B4F29C-FA14-4084-97FE-658E18746319}" dt="2025-04-08T19:38:46.125" v="1307" actId="1076"/>
          <ac:grpSpMkLst>
            <pc:docMk/>
            <pc:sldMk cId="1204197849" sldId="320"/>
            <ac:grpSpMk id="6" creationId="{7C973D26-30CF-A542-1327-326D6829E67D}"/>
          </ac:grpSpMkLst>
        </pc:grpChg>
        <pc:picChg chg="add mod modCrop">
          <ac:chgData name="Kamil Kozłowski" userId="abc3801c-9337-47a8-aad4-29c86dee22a2" providerId="ADAL" clId="{36B4F29C-FA14-4084-97FE-658E18746319}" dt="2025-04-08T19:35:55.600" v="1264" actId="732"/>
          <ac:picMkLst>
            <pc:docMk/>
            <pc:sldMk cId="1204197849" sldId="320"/>
            <ac:picMk id="5" creationId="{83D6684D-D28C-6A4A-DB93-AA28A79C540A}"/>
          </ac:picMkLst>
        </pc:picChg>
        <pc:picChg chg="add mod">
          <ac:chgData name="Kamil Kozłowski" userId="abc3801c-9337-47a8-aad4-29c86dee22a2" providerId="ADAL" clId="{36B4F29C-FA14-4084-97FE-658E18746319}" dt="2025-04-08T19:38:46.125" v="1307" actId="1076"/>
          <ac:picMkLst>
            <pc:docMk/>
            <pc:sldMk cId="1204197849" sldId="320"/>
            <ac:picMk id="14" creationId="{6A99788A-F2BF-6210-40D2-F212A8FBF818}"/>
          </ac:picMkLst>
        </pc:picChg>
      </pc:sldChg>
      <pc:sldChg chg="addSp modSp new del mod">
        <pc:chgData name="Kamil Kozłowski" userId="abc3801c-9337-47a8-aad4-29c86dee22a2" providerId="ADAL" clId="{36B4F29C-FA14-4084-97FE-658E18746319}" dt="2025-04-08T20:28:30.870" v="2144" actId="47"/>
        <pc:sldMkLst>
          <pc:docMk/>
          <pc:sldMk cId="1010004890" sldId="321"/>
        </pc:sldMkLst>
        <pc:picChg chg="add mod">
          <ac:chgData name="Kamil Kozłowski" userId="abc3801c-9337-47a8-aad4-29c86dee22a2" providerId="ADAL" clId="{36B4F29C-FA14-4084-97FE-658E18746319}" dt="2025-04-08T19:34:35.759" v="1189" actId="14100"/>
          <ac:picMkLst>
            <pc:docMk/>
            <pc:sldMk cId="1010004890" sldId="321"/>
            <ac:picMk id="3" creationId="{FD18CE1A-E68B-4BDF-81C1-F6C4D2BBDA0B}"/>
          </ac:picMkLst>
        </pc:picChg>
      </pc:sldChg>
      <pc:sldChg chg="addSp delSp modSp add mod">
        <pc:chgData name="Kamil Kozłowski" userId="abc3801c-9337-47a8-aad4-29c86dee22a2" providerId="ADAL" clId="{36B4F29C-FA14-4084-97FE-658E18746319}" dt="2025-04-08T21:23:31.013" v="3456" actId="478"/>
        <pc:sldMkLst>
          <pc:docMk/>
          <pc:sldMk cId="4202292275" sldId="322"/>
        </pc:sldMkLst>
        <pc:spChg chg="add mod">
          <ac:chgData name="Kamil Kozłowski" userId="abc3801c-9337-47a8-aad4-29c86dee22a2" providerId="ADAL" clId="{36B4F29C-FA14-4084-97FE-658E18746319}" dt="2025-04-08T20:06:09.209" v="1818" actId="20577"/>
          <ac:spMkLst>
            <pc:docMk/>
            <pc:sldMk cId="4202292275" sldId="322"/>
            <ac:spMk id="6" creationId="{D9E4A3BB-5B10-6FC9-E481-42666187B58A}"/>
          </ac:spMkLst>
        </pc:spChg>
        <pc:spChg chg="add del mod">
          <ac:chgData name="Kamil Kozłowski" userId="abc3801c-9337-47a8-aad4-29c86dee22a2" providerId="ADAL" clId="{36B4F29C-FA14-4084-97FE-658E18746319}" dt="2025-04-08T20:09:17.955" v="1861" actId="26606"/>
          <ac:spMkLst>
            <pc:docMk/>
            <pc:sldMk cId="4202292275" sldId="322"/>
            <ac:spMk id="9" creationId="{24F637E5-239E-F0A3-0C48-51CA2918B856}"/>
          </ac:spMkLst>
        </pc:spChg>
        <pc:spChg chg="add mod">
          <ac:chgData name="Kamil Kozłowski" userId="abc3801c-9337-47a8-aad4-29c86dee22a2" providerId="ADAL" clId="{36B4F29C-FA14-4084-97FE-658E18746319}" dt="2025-04-08T21:22:14.109" v="3432"/>
          <ac:spMkLst>
            <pc:docMk/>
            <pc:sldMk cId="4202292275" sldId="322"/>
            <ac:spMk id="13" creationId="{9364C27D-E0E7-3BCE-4E3A-3419AD3C8A47}"/>
          </ac:spMkLst>
        </pc:spChg>
        <pc:spChg chg="add mod">
          <ac:chgData name="Kamil Kozłowski" userId="abc3801c-9337-47a8-aad4-29c86dee22a2" providerId="ADAL" clId="{36B4F29C-FA14-4084-97FE-658E18746319}" dt="2025-04-08T21:22:15.517" v="3433"/>
          <ac:spMkLst>
            <pc:docMk/>
            <pc:sldMk cId="4202292275" sldId="322"/>
            <ac:spMk id="14" creationId="{618FD3F3-DD61-1321-07BE-850D7EE9599B}"/>
          </ac:spMkLst>
        </pc:spChg>
        <pc:spChg chg="add mod">
          <ac:chgData name="Kamil Kozłowski" userId="abc3801c-9337-47a8-aad4-29c86dee22a2" providerId="ADAL" clId="{36B4F29C-FA14-4084-97FE-658E18746319}" dt="2025-04-08T21:22:40.617" v="3442"/>
          <ac:spMkLst>
            <pc:docMk/>
            <pc:sldMk cId="4202292275" sldId="322"/>
            <ac:spMk id="16" creationId="{B3D393E2-FB3E-D203-B0BE-CF9E09D1D3B4}"/>
          </ac:spMkLst>
        </pc:spChg>
        <pc:graphicFrameChg chg="del">
          <ac:chgData name="Kamil Kozłowski" userId="abc3801c-9337-47a8-aad4-29c86dee22a2" providerId="ADAL" clId="{36B4F29C-FA14-4084-97FE-658E18746319}" dt="2025-04-08T20:05:19.346" v="1748" actId="478"/>
          <ac:graphicFrameMkLst>
            <pc:docMk/>
            <pc:sldMk cId="4202292275" sldId="322"/>
            <ac:graphicFrameMk id="15" creationId="{70975E2D-1B74-0F6A-9D92-34250DB339FF}"/>
          </ac:graphicFrameMkLst>
        </pc:graphicFrameChg>
        <pc:graphicFrameChg chg="add del">
          <ac:chgData name="Kamil Kozłowski" userId="abc3801c-9337-47a8-aad4-29c86dee22a2" providerId="ADAL" clId="{36B4F29C-FA14-4084-97FE-658E18746319}" dt="2025-04-08T20:09:17.955" v="1861" actId="26606"/>
          <ac:graphicFrameMkLst>
            <pc:docMk/>
            <pc:sldMk cId="4202292275" sldId="322"/>
            <ac:graphicFrameMk id="19" creationId="{1CFF6F57-E7C0-0589-8139-11A0300C8771}"/>
          </ac:graphicFrameMkLst>
        </pc:graphicFrameChg>
        <pc:picChg chg="del mod modCrop">
          <ac:chgData name="Kamil Kozłowski" userId="abc3801c-9337-47a8-aad4-29c86dee22a2" providerId="ADAL" clId="{36B4F29C-FA14-4084-97FE-658E18746319}" dt="2025-04-08T20:09:27.134" v="1867" actId="478"/>
          <ac:picMkLst>
            <pc:docMk/>
            <pc:sldMk cId="4202292275" sldId="322"/>
            <ac:picMk id="5" creationId="{B7A7E9D4-1CAA-4B3F-68CC-CF2EDEA7E40A}"/>
          </ac:picMkLst>
        </pc:picChg>
        <pc:picChg chg="add mod">
          <ac:chgData name="Kamil Kozłowski" userId="abc3801c-9337-47a8-aad4-29c86dee22a2" providerId="ADAL" clId="{36B4F29C-FA14-4084-97FE-658E18746319}" dt="2025-04-08T20:09:25.209" v="1866" actId="1076"/>
          <ac:picMkLst>
            <pc:docMk/>
            <pc:sldMk cId="4202292275" sldId="322"/>
            <ac:picMk id="7" creationId="{26CF3BAB-5F2E-E59A-F8BC-35E2CD406ED6}"/>
          </ac:picMkLst>
        </pc:picChg>
        <pc:picChg chg="del mod">
          <ac:chgData name="Kamil Kozłowski" userId="abc3801c-9337-47a8-aad4-29c86dee22a2" providerId="ADAL" clId="{36B4F29C-FA14-4084-97FE-658E18746319}" dt="2025-04-08T20:06:38.884" v="1823" actId="478"/>
          <ac:picMkLst>
            <pc:docMk/>
            <pc:sldMk cId="4202292275" sldId="322"/>
            <ac:picMk id="10" creationId="{59CE0553-D1E7-13B1-F7EB-15A09ACA0704}"/>
          </ac:picMkLst>
        </pc:picChg>
        <pc:picChg chg="add mod">
          <ac:chgData name="Kamil Kozłowski" userId="abc3801c-9337-47a8-aad4-29c86dee22a2" providerId="ADAL" clId="{36B4F29C-FA14-4084-97FE-658E18746319}" dt="2025-04-08T20:09:23.496" v="1865" actId="1076"/>
          <ac:picMkLst>
            <pc:docMk/>
            <pc:sldMk cId="4202292275" sldId="322"/>
            <ac:picMk id="11" creationId="{F9C204B0-84F6-3AA2-3FA3-E961DDC85001}"/>
          </ac:picMkLst>
        </pc:picChg>
        <pc:picChg chg="add del mod">
          <ac:chgData name="Kamil Kozłowski" userId="abc3801c-9337-47a8-aad4-29c86dee22a2" providerId="ADAL" clId="{36B4F29C-FA14-4084-97FE-658E18746319}" dt="2025-04-08T20:49:47.320" v="2681" actId="478"/>
          <ac:picMkLst>
            <pc:docMk/>
            <pc:sldMk cId="4202292275" sldId="322"/>
            <ac:picMk id="12" creationId="{12B3E8CE-BBB1-0BC1-C658-CF520A998848}"/>
          </ac:picMkLst>
        </pc:picChg>
        <pc:picChg chg="add del mod">
          <ac:chgData name="Kamil Kozłowski" userId="abc3801c-9337-47a8-aad4-29c86dee22a2" providerId="ADAL" clId="{36B4F29C-FA14-4084-97FE-658E18746319}" dt="2025-04-08T21:23:31.013" v="3456" actId="478"/>
          <ac:picMkLst>
            <pc:docMk/>
            <pc:sldMk cId="4202292275" sldId="322"/>
            <ac:picMk id="18" creationId="{BC3E5D2B-75B1-2669-96D4-B3CD034C6253}"/>
          </ac:picMkLst>
        </pc:picChg>
      </pc:sldChg>
      <pc:sldChg chg="addSp delSp modSp add mod">
        <pc:chgData name="Kamil Kozłowski" userId="abc3801c-9337-47a8-aad4-29c86dee22a2" providerId="ADAL" clId="{36B4F29C-FA14-4084-97FE-658E18746319}" dt="2025-04-08T21:22:41.852" v="3443"/>
        <pc:sldMkLst>
          <pc:docMk/>
          <pc:sldMk cId="3111535195" sldId="323"/>
        </pc:sldMkLst>
        <pc:spChg chg="mod">
          <ac:chgData name="Kamil Kozłowski" userId="abc3801c-9337-47a8-aad4-29c86dee22a2" providerId="ADAL" clId="{36B4F29C-FA14-4084-97FE-658E18746319}" dt="2025-04-08T20:15:21.762" v="1918" actId="20577"/>
          <ac:spMkLst>
            <pc:docMk/>
            <pc:sldMk cId="3111535195" sldId="323"/>
            <ac:spMk id="6" creationId="{0E2C7AAD-571A-C419-FD94-EFB45CB8C807}"/>
          </ac:spMkLst>
        </pc:spChg>
        <pc:spChg chg="mod">
          <ac:chgData name="Kamil Kozłowski" userId="abc3801c-9337-47a8-aad4-29c86dee22a2" providerId="ADAL" clId="{36B4F29C-FA14-4084-97FE-658E18746319}" dt="2025-04-08T20:20:05.417" v="2066" actId="20577"/>
          <ac:spMkLst>
            <pc:docMk/>
            <pc:sldMk cId="3111535195" sldId="323"/>
            <ac:spMk id="9" creationId="{9139A034-7E25-AB9C-A513-29E5BD74B749}"/>
          </ac:spMkLst>
        </pc:spChg>
        <pc:spChg chg="add">
          <ac:chgData name="Kamil Kozłowski" userId="abc3801c-9337-47a8-aad4-29c86dee22a2" providerId="ADAL" clId="{36B4F29C-FA14-4084-97FE-658E18746319}" dt="2025-04-08T20:22:06.670" v="2074"/>
          <ac:spMkLst>
            <pc:docMk/>
            <pc:sldMk cId="3111535195" sldId="323"/>
            <ac:spMk id="10" creationId="{1A880236-4A6B-E06D-1F77-8CD158BA7AE9}"/>
          </ac:spMkLst>
        </pc:spChg>
        <pc:spChg chg="add">
          <ac:chgData name="Kamil Kozłowski" userId="abc3801c-9337-47a8-aad4-29c86dee22a2" providerId="ADAL" clId="{36B4F29C-FA14-4084-97FE-658E18746319}" dt="2025-04-08T20:22:13.255" v="2075"/>
          <ac:spMkLst>
            <pc:docMk/>
            <pc:sldMk cId="3111535195" sldId="323"/>
            <ac:spMk id="12" creationId="{AC2D31FD-448F-C509-D253-D7F8C51C480B}"/>
          </ac:spMkLst>
        </pc:spChg>
        <pc:spChg chg="add mod">
          <ac:chgData name="Kamil Kozłowski" userId="abc3801c-9337-47a8-aad4-29c86dee22a2" providerId="ADAL" clId="{36B4F29C-FA14-4084-97FE-658E18746319}" dt="2025-04-08T21:22:17.451" v="3434"/>
          <ac:spMkLst>
            <pc:docMk/>
            <pc:sldMk cId="3111535195" sldId="323"/>
            <ac:spMk id="14" creationId="{D0A2F235-9526-818E-E355-339EFCFDA95E}"/>
          </ac:spMkLst>
        </pc:spChg>
        <pc:spChg chg="add mod">
          <ac:chgData name="Kamil Kozłowski" userId="abc3801c-9337-47a8-aad4-29c86dee22a2" providerId="ADAL" clId="{36B4F29C-FA14-4084-97FE-658E18746319}" dt="2025-04-08T21:22:41.852" v="3443"/>
          <ac:spMkLst>
            <pc:docMk/>
            <pc:sldMk cId="3111535195" sldId="323"/>
            <ac:spMk id="15" creationId="{612EF1B8-67A7-78A1-6F84-102938C09E15}"/>
          </ac:spMkLst>
        </pc:spChg>
        <pc:picChg chg="del">
          <ac:chgData name="Kamil Kozłowski" userId="abc3801c-9337-47a8-aad4-29c86dee22a2" providerId="ADAL" clId="{36B4F29C-FA14-4084-97FE-658E18746319}" dt="2025-04-08T20:20:37.274" v="2073" actId="478"/>
          <ac:picMkLst>
            <pc:docMk/>
            <pc:sldMk cId="3111535195" sldId="323"/>
            <ac:picMk id="7" creationId="{992E3A06-173E-C29F-3D3B-11D3BE7E61C7}"/>
          </ac:picMkLst>
        </pc:picChg>
        <pc:picChg chg="add mod">
          <ac:chgData name="Kamil Kozłowski" userId="abc3801c-9337-47a8-aad4-29c86dee22a2" providerId="ADAL" clId="{36B4F29C-FA14-4084-97FE-658E18746319}" dt="2025-04-08T20:20:36.201" v="2072" actId="1076"/>
          <ac:picMkLst>
            <pc:docMk/>
            <pc:sldMk cId="3111535195" sldId="323"/>
            <ac:picMk id="8" creationId="{5603C527-0B41-DF25-2C1B-784AF6E77142}"/>
          </ac:picMkLst>
        </pc:picChg>
        <pc:picChg chg="del">
          <ac:chgData name="Kamil Kozłowski" userId="abc3801c-9337-47a8-aad4-29c86dee22a2" providerId="ADAL" clId="{36B4F29C-FA14-4084-97FE-658E18746319}" dt="2025-04-08T20:20:30.664" v="2067" actId="478"/>
          <ac:picMkLst>
            <pc:docMk/>
            <pc:sldMk cId="3111535195" sldId="323"/>
            <ac:picMk id="11" creationId="{2691AE36-8C04-FBBA-569C-FE249E7BC7BA}"/>
          </ac:picMkLst>
        </pc:picChg>
        <pc:picChg chg="add mod modCrop">
          <ac:chgData name="Kamil Kozłowski" userId="abc3801c-9337-47a8-aad4-29c86dee22a2" providerId="ADAL" clId="{36B4F29C-FA14-4084-97FE-658E18746319}" dt="2025-04-08T20:22:59.380" v="2084" actId="14100"/>
          <ac:picMkLst>
            <pc:docMk/>
            <pc:sldMk cId="3111535195" sldId="323"/>
            <ac:picMk id="13" creationId="{FB199A5B-D5CE-8224-9D69-DDB8ECC28D94}"/>
          </ac:picMkLst>
        </pc:picChg>
      </pc:sldChg>
      <pc:sldChg chg="addSp modSp new mod">
        <pc:chgData name="Kamil Kozłowski" userId="abc3801c-9337-47a8-aad4-29c86dee22a2" providerId="ADAL" clId="{36B4F29C-FA14-4084-97FE-658E18746319}" dt="2025-04-08T20:27:31.567" v="2137" actId="404"/>
        <pc:sldMkLst>
          <pc:docMk/>
          <pc:sldMk cId="3904242880" sldId="324"/>
        </pc:sldMkLst>
        <pc:spChg chg="add mod">
          <ac:chgData name="Kamil Kozłowski" userId="abc3801c-9337-47a8-aad4-29c86dee22a2" providerId="ADAL" clId="{36B4F29C-FA14-4084-97FE-658E18746319}" dt="2025-04-08T20:27:31.567" v="2137" actId="404"/>
          <ac:spMkLst>
            <pc:docMk/>
            <pc:sldMk cId="3904242880" sldId="324"/>
            <ac:spMk id="4" creationId="{DB6284FB-D46F-BA26-1323-700BAD69383D}"/>
          </ac:spMkLst>
        </pc:spChg>
        <pc:spChg chg="add mod">
          <ac:chgData name="Kamil Kozłowski" userId="abc3801c-9337-47a8-aad4-29c86dee22a2" providerId="ADAL" clId="{36B4F29C-FA14-4084-97FE-658E18746319}" dt="2025-04-08T20:27:22.878" v="2136" actId="20577"/>
          <ac:spMkLst>
            <pc:docMk/>
            <pc:sldMk cId="3904242880" sldId="324"/>
            <ac:spMk id="6" creationId="{5E20A5DF-4ADE-3564-0B7C-902E3A71F290}"/>
          </ac:spMkLst>
        </pc:spChg>
        <pc:picChg chg="add mod">
          <ac:chgData name="Kamil Kozłowski" userId="abc3801c-9337-47a8-aad4-29c86dee22a2" providerId="ADAL" clId="{36B4F29C-FA14-4084-97FE-658E18746319}" dt="2025-04-08T20:26:55.017" v="2099" actId="1076"/>
          <ac:picMkLst>
            <pc:docMk/>
            <pc:sldMk cId="3904242880" sldId="324"/>
            <ac:picMk id="3" creationId="{334D8DEF-ABCF-F6E1-6BD4-0FCC3F1E1C38}"/>
          </ac:picMkLst>
        </pc:picChg>
      </pc:sldChg>
      <pc:sldChg chg="addSp modSp new del mod">
        <pc:chgData name="Kamil Kozłowski" userId="abc3801c-9337-47a8-aad4-29c86dee22a2" providerId="ADAL" clId="{36B4F29C-FA14-4084-97FE-658E18746319}" dt="2025-04-08T20:34:15.722" v="2230" actId="47"/>
        <pc:sldMkLst>
          <pc:docMk/>
          <pc:sldMk cId="3917623053" sldId="325"/>
        </pc:sldMkLst>
        <pc:picChg chg="add mod">
          <ac:chgData name="Kamil Kozłowski" userId="abc3801c-9337-47a8-aad4-29c86dee22a2" providerId="ADAL" clId="{36B4F29C-FA14-4084-97FE-658E18746319}" dt="2025-04-08T20:32:45.930" v="2152" actId="962"/>
          <ac:picMkLst>
            <pc:docMk/>
            <pc:sldMk cId="3917623053" sldId="325"/>
            <ac:picMk id="3" creationId="{B4BCEC7B-0511-CA01-AF27-B0C10FAD7E93}"/>
          </ac:picMkLst>
        </pc:picChg>
      </pc:sldChg>
      <pc:sldChg chg="addSp delSp modSp add mod ord">
        <pc:chgData name="Kamil Kozłowski" userId="abc3801c-9337-47a8-aad4-29c86dee22a2" providerId="ADAL" clId="{36B4F29C-FA14-4084-97FE-658E18746319}" dt="2025-04-08T21:22:49.990" v="3448"/>
        <pc:sldMkLst>
          <pc:docMk/>
          <pc:sldMk cId="3672694200" sldId="326"/>
        </pc:sldMkLst>
        <pc:spChg chg="mod">
          <ac:chgData name="Kamil Kozłowski" userId="abc3801c-9337-47a8-aad4-29c86dee22a2" providerId="ADAL" clId="{36B4F29C-FA14-4084-97FE-658E18746319}" dt="2025-04-08T20:34:12.226" v="2229" actId="20577"/>
          <ac:spMkLst>
            <pc:docMk/>
            <pc:sldMk cId="3672694200" sldId="326"/>
            <ac:spMk id="6" creationId="{0AA6C7D6-1F1A-90B1-F66B-5E91DAE2ED4C}"/>
          </ac:spMkLst>
        </pc:spChg>
        <pc:spChg chg="del">
          <ac:chgData name="Kamil Kozłowski" userId="abc3801c-9337-47a8-aad4-29c86dee22a2" providerId="ADAL" clId="{36B4F29C-FA14-4084-97FE-658E18746319}" dt="2025-04-08T20:32:56.153" v="2154" actId="478"/>
          <ac:spMkLst>
            <pc:docMk/>
            <pc:sldMk cId="3672694200" sldId="326"/>
            <ac:spMk id="9" creationId="{873F6404-BB5A-691F-3362-0309E56E1584}"/>
          </ac:spMkLst>
        </pc:spChg>
        <pc:spChg chg="add mod">
          <ac:chgData name="Kamil Kozłowski" userId="abc3801c-9337-47a8-aad4-29c86dee22a2" providerId="ADAL" clId="{36B4F29C-FA14-4084-97FE-658E18746319}" dt="2025-04-08T21:22:24.881" v="3439"/>
          <ac:spMkLst>
            <pc:docMk/>
            <pc:sldMk cId="3672694200" sldId="326"/>
            <ac:spMk id="12" creationId="{076E2439-ABC0-6F03-27C0-90D59949192E}"/>
          </ac:spMkLst>
        </pc:spChg>
        <pc:spChg chg="add mod">
          <ac:chgData name="Kamil Kozłowski" userId="abc3801c-9337-47a8-aad4-29c86dee22a2" providerId="ADAL" clId="{36B4F29C-FA14-4084-97FE-658E18746319}" dt="2025-04-08T21:22:49.990" v="3448"/>
          <ac:spMkLst>
            <pc:docMk/>
            <pc:sldMk cId="3672694200" sldId="326"/>
            <ac:spMk id="13" creationId="{F698C307-9DE3-048C-6CB5-6E74901EB652}"/>
          </ac:spMkLst>
        </pc:spChg>
        <pc:picChg chg="add mod">
          <ac:chgData name="Kamil Kozłowski" userId="abc3801c-9337-47a8-aad4-29c86dee22a2" providerId="ADAL" clId="{36B4F29C-FA14-4084-97FE-658E18746319}" dt="2025-04-08T20:33:52.274" v="2173" actId="1076"/>
          <ac:picMkLst>
            <pc:docMk/>
            <pc:sldMk cId="3672694200" sldId="326"/>
            <ac:picMk id="5" creationId="{F4417A32-DDE5-510A-FE87-2F1C55A78F82}"/>
          </ac:picMkLst>
        </pc:picChg>
        <pc:picChg chg="del">
          <ac:chgData name="Kamil Kozłowski" userId="abc3801c-9337-47a8-aad4-29c86dee22a2" providerId="ADAL" clId="{36B4F29C-FA14-4084-97FE-658E18746319}" dt="2025-04-08T20:32:58.906" v="2156" actId="478"/>
          <ac:picMkLst>
            <pc:docMk/>
            <pc:sldMk cId="3672694200" sldId="326"/>
            <ac:picMk id="7" creationId="{545C106D-B59C-39C6-A84C-8762628459AD}"/>
          </ac:picMkLst>
        </pc:picChg>
        <pc:picChg chg="add mod">
          <ac:chgData name="Kamil Kozłowski" userId="abc3801c-9337-47a8-aad4-29c86dee22a2" providerId="ADAL" clId="{36B4F29C-FA14-4084-97FE-658E18746319}" dt="2025-04-08T20:33:47.757" v="2172" actId="1076"/>
          <ac:picMkLst>
            <pc:docMk/>
            <pc:sldMk cId="3672694200" sldId="326"/>
            <ac:picMk id="10" creationId="{19B259D3-96B3-5743-A679-7C7562260719}"/>
          </ac:picMkLst>
        </pc:picChg>
        <pc:picChg chg="del">
          <ac:chgData name="Kamil Kozłowski" userId="abc3801c-9337-47a8-aad4-29c86dee22a2" providerId="ADAL" clId="{36B4F29C-FA14-4084-97FE-658E18746319}" dt="2025-04-08T20:32:57.567" v="2155" actId="478"/>
          <ac:picMkLst>
            <pc:docMk/>
            <pc:sldMk cId="3672694200" sldId="326"/>
            <ac:picMk id="11" creationId="{9ABD3C41-2DCB-840F-379F-0C2938A5BD29}"/>
          </ac:picMkLst>
        </pc:picChg>
      </pc:sldChg>
      <pc:sldChg chg="addSp delSp modSp add mod">
        <pc:chgData name="Kamil Kozłowski" userId="abc3801c-9337-47a8-aad4-29c86dee22a2" providerId="ADAL" clId="{36B4F29C-FA14-4084-97FE-658E18746319}" dt="2025-04-08T21:22:45.072" v="3445"/>
        <pc:sldMkLst>
          <pc:docMk/>
          <pc:sldMk cId="3722716930" sldId="327"/>
        </pc:sldMkLst>
        <pc:spChg chg="mod">
          <ac:chgData name="Kamil Kozłowski" userId="abc3801c-9337-47a8-aad4-29c86dee22a2" providerId="ADAL" clId="{36B4F29C-FA14-4084-97FE-658E18746319}" dt="2025-04-08T20:45:27.905" v="2675" actId="1076"/>
          <ac:spMkLst>
            <pc:docMk/>
            <pc:sldMk cId="3722716930" sldId="327"/>
            <ac:spMk id="6" creationId="{D163013A-0AD0-38DC-5737-3B25E58C6787}"/>
          </ac:spMkLst>
        </pc:spChg>
        <pc:spChg chg="mod">
          <ac:chgData name="Kamil Kozłowski" userId="abc3801c-9337-47a8-aad4-29c86dee22a2" providerId="ADAL" clId="{36B4F29C-FA14-4084-97FE-658E18746319}" dt="2025-04-08T20:45:30.265" v="2676" actId="1076"/>
          <ac:spMkLst>
            <pc:docMk/>
            <pc:sldMk cId="3722716930" sldId="327"/>
            <ac:spMk id="9" creationId="{8B21E1FA-FB86-C1D5-DB45-9436F3F03F51}"/>
          </ac:spMkLst>
        </pc:spChg>
        <pc:spChg chg="add mod">
          <ac:chgData name="Kamil Kozłowski" userId="abc3801c-9337-47a8-aad4-29c86dee22a2" providerId="ADAL" clId="{36B4F29C-FA14-4084-97FE-658E18746319}" dt="2025-04-08T21:22:19.909" v="3436"/>
          <ac:spMkLst>
            <pc:docMk/>
            <pc:sldMk cId="3722716930" sldId="327"/>
            <ac:spMk id="10" creationId="{F9E73304-F589-AF62-6364-6A42CC398D51}"/>
          </ac:spMkLst>
        </pc:spChg>
        <pc:spChg chg="add mod">
          <ac:chgData name="Kamil Kozłowski" userId="abc3801c-9337-47a8-aad4-29c86dee22a2" providerId="ADAL" clId="{36B4F29C-FA14-4084-97FE-658E18746319}" dt="2025-04-08T21:22:45.072" v="3445"/>
          <ac:spMkLst>
            <pc:docMk/>
            <pc:sldMk cId="3722716930" sldId="327"/>
            <ac:spMk id="11" creationId="{FC8B369F-3A49-D671-1A0B-9376FBD40355}"/>
          </ac:spMkLst>
        </pc:spChg>
        <pc:picChg chg="add mod">
          <ac:chgData name="Kamil Kozłowski" userId="abc3801c-9337-47a8-aad4-29c86dee22a2" providerId="ADAL" clId="{36B4F29C-FA14-4084-97FE-658E18746319}" dt="2025-04-08T20:44:50.749" v="2664" actId="14100"/>
          <ac:picMkLst>
            <pc:docMk/>
            <pc:sldMk cId="3722716930" sldId="327"/>
            <ac:picMk id="5" creationId="{7BAE059F-1BED-A91C-89C2-07041ACF99EF}"/>
          </ac:picMkLst>
        </pc:picChg>
        <pc:picChg chg="add mod">
          <ac:chgData name="Kamil Kozłowski" userId="abc3801c-9337-47a8-aad4-29c86dee22a2" providerId="ADAL" clId="{36B4F29C-FA14-4084-97FE-658E18746319}" dt="2025-04-08T20:45:06.869" v="2671" actId="14100"/>
          <ac:picMkLst>
            <pc:docMk/>
            <pc:sldMk cId="3722716930" sldId="327"/>
            <ac:picMk id="7" creationId="{EB1E6FB5-1A08-37A3-8EEF-A5B354C394D0}"/>
          </ac:picMkLst>
        </pc:picChg>
        <pc:picChg chg="del">
          <ac:chgData name="Kamil Kozłowski" userId="abc3801c-9337-47a8-aad4-29c86dee22a2" providerId="ADAL" clId="{36B4F29C-FA14-4084-97FE-658E18746319}" dt="2025-04-08T20:37:18.122" v="2253" actId="478"/>
          <ac:picMkLst>
            <pc:docMk/>
            <pc:sldMk cId="3722716930" sldId="327"/>
            <ac:picMk id="8" creationId="{50EA7364-B1C0-BE31-E64E-59FFF94D3DC4}"/>
          </ac:picMkLst>
        </pc:picChg>
        <pc:picChg chg="del">
          <ac:chgData name="Kamil Kozłowski" userId="abc3801c-9337-47a8-aad4-29c86dee22a2" providerId="ADAL" clId="{36B4F29C-FA14-4084-97FE-658E18746319}" dt="2025-04-08T20:40:21.507" v="2365" actId="478"/>
          <ac:picMkLst>
            <pc:docMk/>
            <pc:sldMk cId="3722716930" sldId="327"/>
            <ac:picMk id="13" creationId="{4756A9AC-8F95-40CC-3DED-BC2C86DB1F26}"/>
          </ac:picMkLst>
        </pc:picChg>
        <pc:picChg chg="add mod">
          <ac:chgData name="Kamil Kozłowski" userId="abc3801c-9337-47a8-aad4-29c86dee22a2" providerId="ADAL" clId="{36B4F29C-FA14-4084-97FE-658E18746319}" dt="2025-04-08T20:45:16.164" v="2674" actId="732"/>
          <ac:picMkLst>
            <pc:docMk/>
            <pc:sldMk cId="3722716930" sldId="327"/>
            <ac:picMk id="6146" creationId="{6F15E22E-8345-E724-CB86-C5B634A32AAC}"/>
          </ac:picMkLst>
        </pc:picChg>
        <pc:picChg chg="add mod">
          <ac:chgData name="Kamil Kozłowski" userId="abc3801c-9337-47a8-aad4-29c86dee22a2" providerId="ADAL" clId="{36B4F29C-FA14-4084-97FE-658E18746319}" dt="2025-04-08T20:44:48.295" v="2663" actId="1076"/>
          <ac:picMkLst>
            <pc:docMk/>
            <pc:sldMk cId="3722716930" sldId="327"/>
            <ac:picMk id="6148" creationId="{4FD4E030-F65D-E9BD-558F-7517F199CF6A}"/>
          </ac:picMkLst>
        </pc:picChg>
      </pc:sldChg>
      <pc:sldChg chg="addSp modSp new del modAnim">
        <pc:chgData name="Kamil Kozłowski" userId="abc3801c-9337-47a8-aad4-29c86dee22a2" providerId="ADAL" clId="{36B4F29C-FA14-4084-97FE-658E18746319}" dt="2025-04-08T20:56:37.061" v="2784" actId="47"/>
        <pc:sldMkLst>
          <pc:docMk/>
          <pc:sldMk cId="1525588552" sldId="328"/>
        </pc:sldMkLst>
        <pc:spChg chg="add mod">
          <ac:chgData name="Kamil Kozłowski" userId="abc3801c-9337-47a8-aad4-29c86dee22a2" providerId="ADAL" clId="{36B4F29C-FA14-4084-97FE-658E18746319}" dt="2025-04-08T20:53:54.238" v="2715"/>
          <ac:spMkLst>
            <pc:docMk/>
            <pc:sldMk cId="1525588552" sldId="328"/>
            <ac:spMk id="2" creationId="{0FDED476-0F70-8572-E453-E27ADFDCEAF5}"/>
          </ac:spMkLst>
        </pc:spChg>
        <pc:spChg chg="add mod">
          <ac:chgData name="Kamil Kozłowski" userId="abc3801c-9337-47a8-aad4-29c86dee22a2" providerId="ADAL" clId="{36B4F29C-FA14-4084-97FE-658E18746319}" dt="2025-04-08T20:53:56.364" v="2716"/>
          <ac:spMkLst>
            <pc:docMk/>
            <pc:sldMk cId="1525588552" sldId="328"/>
            <ac:spMk id="3" creationId="{229A1CBF-4E3E-DDC3-90B0-0B0B121E91BA}"/>
          </ac:spMkLst>
        </pc:spChg>
      </pc:sldChg>
      <pc:sldChg chg="addSp delSp modSp add mod delAnim modAnim">
        <pc:chgData name="Kamil Kozłowski" userId="abc3801c-9337-47a8-aad4-29c86dee22a2" providerId="ADAL" clId="{36B4F29C-FA14-4084-97FE-658E18746319}" dt="2025-04-08T21:22:37.893" v="3440"/>
        <pc:sldMkLst>
          <pc:docMk/>
          <pc:sldMk cId="4282606753" sldId="329"/>
        </pc:sldMkLst>
        <pc:spChg chg="add mod">
          <ac:chgData name="Kamil Kozłowski" userId="abc3801c-9337-47a8-aad4-29c86dee22a2" providerId="ADAL" clId="{36B4F29C-FA14-4084-97FE-658E18746319}" dt="2025-04-08T20:54:30.428" v="2758" actId="1076"/>
          <ac:spMkLst>
            <pc:docMk/>
            <pc:sldMk cId="4282606753" sldId="329"/>
            <ac:spMk id="5" creationId="{059BC3F3-8EC6-25A8-DB50-4CB7AE0199AC}"/>
          </ac:spMkLst>
        </pc:spChg>
        <pc:spChg chg="del">
          <ac:chgData name="Kamil Kozłowski" userId="abc3801c-9337-47a8-aad4-29c86dee22a2" providerId="ADAL" clId="{36B4F29C-FA14-4084-97FE-658E18746319}" dt="2025-04-08T20:54:06.725" v="2719" actId="478"/>
          <ac:spMkLst>
            <pc:docMk/>
            <pc:sldMk cId="4282606753" sldId="329"/>
            <ac:spMk id="8" creationId="{89D9C109-1D0B-61E6-0E0F-2C8ABE8FF4CB}"/>
          </ac:spMkLst>
        </pc:spChg>
        <pc:spChg chg="del">
          <ac:chgData name="Kamil Kozłowski" userId="abc3801c-9337-47a8-aad4-29c86dee22a2" providerId="ADAL" clId="{36B4F29C-FA14-4084-97FE-658E18746319}" dt="2025-04-08T20:54:04.135" v="2718" actId="478"/>
          <ac:spMkLst>
            <pc:docMk/>
            <pc:sldMk cId="4282606753" sldId="329"/>
            <ac:spMk id="9" creationId="{5A291F2D-299A-792B-A83A-E33E6CEF5327}"/>
          </ac:spMkLst>
        </pc:spChg>
        <pc:spChg chg="del">
          <ac:chgData name="Kamil Kozłowski" userId="abc3801c-9337-47a8-aad4-29c86dee22a2" providerId="ADAL" clId="{36B4F29C-FA14-4084-97FE-658E18746319}" dt="2025-04-08T21:21:33.290" v="3419" actId="478"/>
          <ac:spMkLst>
            <pc:docMk/>
            <pc:sldMk cId="4282606753" sldId="329"/>
            <ac:spMk id="11" creationId="{0FF149B8-32F3-7F1A-AD24-53621DBC6B87}"/>
          </ac:spMkLst>
        </pc:spChg>
        <pc:spChg chg="del">
          <ac:chgData name="Kamil Kozłowski" userId="abc3801c-9337-47a8-aad4-29c86dee22a2" providerId="ADAL" clId="{36B4F29C-FA14-4084-97FE-658E18746319}" dt="2025-04-08T21:21:34.674" v="3420" actId="478"/>
          <ac:spMkLst>
            <pc:docMk/>
            <pc:sldMk cId="4282606753" sldId="329"/>
            <ac:spMk id="12" creationId="{E1EC0007-B624-286B-5BC6-EB0856A9D862}"/>
          </ac:spMkLst>
        </pc:spChg>
        <pc:spChg chg="mod">
          <ac:chgData name="Kamil Kozłowski" userId="abc3801c-9337-47a8-aad4-29c86dee22a2" providerId="ADAL" clId="{36B4F29C-FA14-4084-97FE-658E18746319}" dt="2025-04-08T20:54:18.847" v="2755" actId="20577"/>
          <ac:spMkLst>
            <pc:docMk/>
            <pc:sldMk cId="4282606753" sldId="329"/>
            <ac:spMk id="13" creationId="{B4CF61C6-F0AE-DEB5-3703-FFD56E02EF48}"/>
          </ac:spMkLst>
        </pc:spChg>
        <pc:spChg chg="del">
          <ac:chgData name="Kamil Kozłowski" userId="abc3801c-9337-47a8-aad4-29c86dee22a2" providerId="ADAL" clId="{36B4F29C-FA14-4084-97FE-658E18746319}" dt="2025-04-08T20:54:04.135" v="2718" actId="478"/>
          <ac:spMkLst>
            <pc:docMk/>
            <pc:sldMk cId="4282606753" sldId="329"/>
            <ac:spMk id="14" creationId="{19BC8392-7BFB-30C4-6239-79503B77CA8B}"/>
          </ac:spMkLst>
        </pc:spChg>
        <pc:spChg chg="add mod">
          <ac:chgData name="Kamil Kozłowski" userId="abc3801c-9337-47a8-aad4-29c86dee22a2" providerId="ADAL" clId="{36B4F29C-FA14-4084-97FE-658E18746319}" dt="2025-04-08T20:54:52.073" v="2764" actId="207"/>
          <ac:spMkLst>
            <pc:docMk/>
            <pc:sldMk cId="4282606753" sldId="329"/>
            <ac:spMk id="18" creationId="{5BFE643A-DD22-C175-B9CF-EBC825443E85}"/>
          </ac:spMkLst>
        </pc:spChg>
        <pc:spChg chg="del">
          <ac:chgData name="Kamil Kozłowski" userId="abc3801c-9337-47a8-aad4-29c86dee22a2" providerId="ADAL" clId="{36B4F29C-FA14-4084-97FE-658E18746319}" dt="2025-04-08T20:54:04.135" v="2718" actId="478"/>
          <ac:spMkLst>
            <pc:docMk/>
            <pc:sldMk cId="4282606753" sldId="329"/>
            <ac:spMk id="19" creationId="{CF3990DE-7C09-1688-3470-A27B298B0901}"/>
          </ac:spMkLst>
        </pc:spChg>
        <pc:spChg chg="del">
          <ac:chgData name="Kamil Kozłowski" userId="abc3801c-9337-47a8-aad4-29c86dee22a2" providerId="ADAL" clId="{36B4F29C-FA14-4084-97FE-658E18746319}" dt="2025-04-08T20:54:04.135" v="2718" actId="478"/>
          <ac:spMkLst>
            <pc:docMk/>
            <pc:sldMk cId="4282606753" sldId="329"/>
            <ac:spMk id="20" creationId="{AD43E15F-83E6-FA4D-B9C6-3050AA3C7D0D}"/>
          </ac:spMkLst>
        </pc:spChg>
        <pc:spChg chg="del">
          <ac:chgData name="Kamil Kozłowski" userId="abc3801c-9337-47a8-aad4-29c86dee22a2" providerId="ADAL" clId="{36B4F29C-FA14-4084-97FE-658E18746319}" dt="2025-04-08T20:54:04.135" v="2718" actId="478"/>
          <ac:spMkLst>
            <pc:docMk/>
            <pc:sldMk cId="4282606753" sldId="329"/>
            <ac:spMk id="21" creationId="{1DD4D3ED-EE4D-4853-EFB8-8E4E7BDA00E1}"/>
          </ac:spMkLst>
        </pc:spChg>
        <pc:spChg chg="del">
          <ac:chgData name="Kamil Kozłowski" userId="abc3801c-9337-47a8-aad4-29c86dee22a2" providerId="ADAL" clId="{36B4F29C-FA14-4084-97FE-658E18746319}" dt="2025-04-08T20:54:04.135" v="2718" actId="478"/>
          <ac:spMkLst>
            <pc:docMk/>
            <pc:sldMk cId="4282606753" sldId="329"/>
            <ac:spMk id="22" creationId="{8E9F5F3E-4B8F-9532-8BE4-AD9E622AD5C1}"/>
          </ac:spMkLst>
        </pc:spChg>
        <pc:spChg chg="del">
          <ac:chgData name="Kamil Kozłowski" userId="abc3801c-9337-47a8-aad4-29c86dee22a2" providerId="ADAL" clId="{36B4F29C-FA14-4084-97FE-658E18746319}" dt="2025-04-08T20:54:08.175" v="2720" actId="478"/>
          <ac:spMkLst>
            <pc:docMk/>
            <pc:sldMk cId="4282606753" sldId="329"/>
            <ac:spMk id="25" creationId="{89244607-501E-6285-5F8D-D7575E1C8332}"/>
          </ac:spMkLst>
        </pc:spChg>
        <pc:spChg chg="add">
          <ac:chgData name="Kamil Kozłowski" userId="abc3801c-9337-47a8-aad4-29c86dee22a2" providerId="ADAL" clId="{36B4F29C-FA14-4084-97FE-658E18746319}" dt="2025-04-08T20:55:07.732" v="2765"/>
          <ac:spMkLst>
            <pc:docMk/>
            <pc:sldMk cId="4282606753" sldId="329"/>
            <ac:spMk id="26" creationId="{E9F46519-17FC-52D2-4F37-D8428123697C}"/>
          </ac:spMkLst>
        </pc:spChg>
        <pc:spChg chg="add mod">
          <ac:chgData name="Kamil Kozłowski" userId="abc3801c-9337-47a8-aad4-29c86dee22a2" providerId="ADAL" clId="{36B4F29C-FA14-4084-97FE-658E18746319}" dt="2025-04-08T21:22:11.584" v="3430"/>
          <ac:spMkLst>
            <pc:docMk/>
            <pc:sldMk cId="4282606753" sldId="329"/>
            <ac:spMk id="29" creationId="{B75992B4-B4E0-D0AC-E777-F34AA39DA9B1}"/>
          </ac:spMkLst>
        </pc:spChg>
        <pc:spChg chg="add mod">
          <ac:chgData name="Kamil Kozłowski" userId="abc3801c-9337-47a8-aad4-29c86dee22a2" providerId="ADAL" clId="{36B4F29C-FA14-4084-97FE-658E18746319}" dt="2025-04-08T21:22:37.893" v="3440"/>
          <ac:spMkLst>
            <pc:docMk/>
            <pc:sldMk cId="4282606753" sldId="329"/>
            <ac:spMk id="30" creationId="{DA1AB69D-8B85-2230-83BD-712FBA1A1E84}"/>
          </ac:spMkLst>
        </pc:spChg>
        <pc:picChg chg="del">
          <ac:chgData name="Kamil Kozłowski" userId="abc3801c-9337-47a8-aad4-29c86dee22a2" providerId="ADAL" clId="{36B4F29C-FA14-4084-97FE-658E18746319}" dt="2025-04-08T20:54:04.135" v="2718" actId="478"/>
          <ac:picMkLst>
            <pc:docMk/>
            <pc:sldMk cId="4282606753" sldId="329"/>
            <ac:picMk id="6" creationId="{9EDB8DCD-0107-841B-32B5-5200684E4C83}"/>
          </ac:picMkLst>
        </pc:picChg>
        <pc:picChg chg="del">
          <ac:chgData name="Kamil Kozłowski" userId="abc3801c-9337-47a8-aad4-29c86dee22a2" providerId="ADAL" clId="{36B4F29C-FA14-4084-97FE-658E18746319}" dt="2025-04-08T20:54:04.135" v="2718" actId="478"/>
          <ac:picMkLst>
            <pc:docMk/>
            <pc:sldMk cId="4282606753" sldId="329"/>
            <ac:picMk id="7" creationId="{C0D05EA7-72F0-691F-4C54-25390ACD9A6A}"/>
          </ac:picMkLst>
        </pc:picChg>
        <pc:picChg chg="del">
          <ac:chgData name="Kamil Kozłowski" userId="abc3801c-9337-47a8-aad4-29c86dee22a2" providerId="ADAL" clId="{36B4F29C-FA14-4084-97FE-658E18746319}" dt="2025-04-08T20:54:08.874" v="2721" actId="478"/>
          <ac:picMkLst>
            <pc:docMk/>
            <pc:sldMk cId="4282606753" sldId="329"/>
            <ac:picMk id="10" creationId="{22FE5338-1054-2570-62D0-C01584B6C839}"/>
          </ac:picMkLst>
        </pc:picChg>
        <pc:picChg chg="del">
          <ac:chgData name="Kamil Kozłowski" userId="abc3801c-9337-47a8-aad4-29c86dee22a2" providerId="ADAL" clId="{36B4F29C-FA14-4084-97FE-658E18746319}" dt="2025-04-08T20:54:04.135" v="2718" actId="478"/>
          <ac:picMkLst>
            <pc:docMk/>
            <pc:sldMk cId="4282606753" sldId="329"/>
            <ac:picMk id="15" creationId="{4A625A40-AB7D-F33A-8034-AD206ABD4D64}"/>
          </ac:picMkLst>
        </pc:picChg>
        <pc:picChg chg="del">
          <ac:chgData name="Kamil Kozłowski" userId="abc3801c-9337-47a8-aad4-29c86dee22a2" providerId="ADAL" clId="{36B4F29C-FA14-4084-97FE-658E18746319}" dt="2025-04-08T20:54:09.383" v="2722" actId="478"/>
          <ac:picMkLst>
            <pc:docMk/>
            <pc:sldMk cId="4282606753" sldId="329"/>
            <ac:picMk id="23" creationId="{F89EC2E5-5DC9-E720-B560-382DCDF90D94}"/>
          </ac:picMkLst>
        </pc:picChg>
        <pc:picChg chg="del">
          <ac:chgData name="Kamil Kozłowski" userId="abc3801c-9337-47a8-aad4-29c86dee22a2" providerId="ADAL" clId="{36B4F29C-FA14-4084-97FE-658E18746319}" dt="2025-04-08T20:54:09.883" v="2723" actId="478"/>
          <ac:picMkLst>
            <pc:docMk/>
            <pc:sldMk cId="4282606753" sldId="329"/>
            <ac:picMk id="24" creationId="{EFE01963-15E2-B519-39EE-E2B5D5DDA239}"/>
          </ac:picMkLst>
        </pc:picChg>
        <pc:picChg chg="add mod">
          <ac:chgData name="Kamil Kozłowski" userId="abc3801c-9337-47a8-aad4-29c86dee22a2" providerId="ADAL" clId="{36B4F29C-FA14-4084-97FE-658E18746319}" dt="2025-04-08T20:56:13.328" v="2778" actId="14100"/>
          <ac:picMkLst>
            <pc:docMk/>
            <pc:sldMk cId="4282606753" sldId="329"/>
            <ac:picMk id="27" creationId="{EFB7F8D9-4EB3-435E-4BCC-AF49F17B8D5A}"/>
          </ac:picMkLst>
        </pc:picChg>
        <pc:picChg chg="add mod modCrop">
          <ac:chgData name="Kamil Kozłowski" userId="abc3801c-9337-47a8-aad4-29c86dee22a2" providerId="ADAL" clId="{36B4F29C-FA14-4084-97FE-658E18746319}" dt="2025-04-08T20:56:33.730" v="2783" actId="1076"/>
          <ac:picMkLst>
            <pc:docMk/>
            <pc:sldMk cId="4282606753" sldId="329"/>
            <ac:picMk id="28" creationId="{73AA0C44-E504-AA4C-837B-5A37C9C77155}"/>
          </ac:picMkLst>
        </pc:picChg>
      </pc:sldChg>
      <pc:sldChg chg="addSp delSp modSp add mod modAnim">
        <pc:chgData name="Kamil Kozłowski" userId="abc3801c-9337-47a8-aad4-29c86dee22a2" providerId="ADAL" clId="{36B4F29C-FA14-4084-97FE-658E18746319}" dt="2025-04-08T21:22:47.775" v="3447"/>
        <pc:sldMkLst>
          <pc:docMk/>
          <pc:sldMk cId="1088227159" sldId="330"/>
        </pc:sldMkLst>
        <pc:spChg chg="mod">
          <ac:chgData name="Kamil Kozłowski" userId="abc3801c-9337-47a8-aad4-29c86dee22a2" providerId="ADAL" clId="{36B4F29C-FA14-4084-97FE-658E18746319}" dt="2025-04-08T21:12:29.075" v="3045" actId="1076"/>
          <ac:spMkLst>
            <pc:docMk/>
            <pc:sldMk cId="1088227159" sldId="330"/>
            <ac:spMk id="5" creationId="{4A3D8FF0-236C-78A5-BD10-F38278D298F7}"/>
          </ac:spMkLst>
        </pc:spChg>
        <pc:spChg chg="del">
          <ac:chgData name="Kamil Kozłowski" userId="abc3801c-9337-47a8-aad4-29c86dee22a2" providerId="ADAL" clId="{36B4F29C-FA14-4084-97FE-658E18746319}" dt="2025-04-08T21:21:52.794" v="3427" actId="478"/>
          <ac:spMkLst>
            <pc:docMk/>
            <pc:sldMk cId="1088227159" sldId="330"/>
            <ac:spMk id="7" creationId="{7A47FAA4-7A32-4C46-01B1-5484593FF595}"/>
          </ac:spMkLst>
        </pc:spChg>
        <pc:spChg chg="mod">
          <ac:chgData name="Kamil Kozłowski" userId="abc3801c-9337-47a8-aad4-29c86dee22a2" providerId="ADAL" clId="{36B4F29C-FA14-4084-97FE-658E18746319}" dt="2025-04-08T21:02:24.764" v="3028" actId="1076"/>
          <ac:spMkLst>
            <pc:docMk/>
            <pc:sldMk cId="1088227159" sldId="330"/>
            <ac:spMk id="8" creationId="{BEAE45C7-FD93-924C-1623-DF6BE54467C7}"/>
          </ac:spMkLst>
        </pc:spChg>
        <pc:spChg chg="mod">
          <ac:chgData name="Kamil Kozłowski" userId="abc3801c-9337-47a8-aad4-29c86dee22a2" providerId="ADAL" clId="{36B4F29C-FA14-4084-97FE-658E18746319}" dt="2025-04-08T21:13:54.482" v="3062" actId="1076"/>
          <ac:spMkLst>
            <pc:docMk/>
            <pc:sldMk cId="1088227159" sldId="330"/>
            <ac:spMk id="9" creationId="{8C48C3C9-7E4E-7FFF-2F8C-81BDBCBB7338}"/>
          </ac:spMkLst>
        </pc:spChg>
        <pc:spChg chg="del">
          <ac:chgData name="Kamil Kozłowski" userId="abc3801c-9337-47a8-aad4-29c86dee22a2" providerId="ADAL" clId="{36B4F29C-FA14-4084-97FE-658E18746319}" dt="2025-04-08T21:21:55.569" v="3428" actId="478"/>
          <ac:spMkLst>
            <pc:docMk/>
            <pc:sldMk cId="1088227159" sldId="330"/>
            <ac:spMk id="11" creationId="{A945CFC5-1DB4-3D65-6AD5-21C9EE8B2872}"/>
          </ac:spMkLst>
        </pc:spChg>
        <pc:spChg chg="mod">
          <ac:chgData name="Kamil Kozłowski" userId="abc3801c-9337-47a8-aad4-29c86dee22a2" providerId="ADAL" clId="{36B4F29C-FA14-4084-97FE-658E18746319}" dt="2025-04-08T20:59:29.862" v="2810" actId="20577"/>
          <ac:spMkLst>
            <pc:docMk/>
            <pc:sldMk cId="1088227159" sldId="330"/>
            <ac:spMk id="13" creationId="{55E365D0-1A7F-97FC-0389-DEA4494E1868}"/>
          </ac:spMkLst>
        </pc:spChg>
        <pc:spChg chg="mod">
          <ac:chgData name="Kamil Kozłowski" userId="abc3801c-9337-47a8-aad4-29c86dee22a2" providerId="ADAL" clId="{36B4F29C-FA14-4084-97FE-658E18746319}" dt="2025-04-08T21:13:49.554" v="3059" actId="1076"/>
          <ac:spMkLst>
            <pc:docMk/>
            <pc:sldMk cId="1088227159" sldId="330"/>
            <ac:spMk id="14" creationId="{19C244FF-70B0-C952-2A46-6C5D8BD465B2}"/>
          </ac:spMkLst>
        </pc:spChg>
        <pc:spChg chg="add mod">
          <ac:chgData name="Kamil Kozłowski" userId="abc3801c-9337-47a8-aad4-29c86dee22a2" providerId="ADAL" clId="{36B4F29C-FA14-4084-97FE-658E18746319}" dt="2025-04-08T21:22:23.856" v="3438"/>
          <ac:spMkLst>
            <pc:docMk/>
            <pc:sldMk cId="1088227159" sldId="330"/>
            <ac:spMk id="19" creationId="{AF55A839-8307-5BE3-6919-BDD2A600F530}"/>
          </ac:spMkLst>
        </pc:spChg>
        <pc:spChg chg="add mod">
          <ac:chgData name="Kamil Kozłowski" userId="abc3801c-9337-47a8-aad4-29c86dee22a2" providerId="ADAL" clId="{36B4F29C-FA14-4084-97FE-658E18746319}" dt="2025-04-08T21:22:47.775" v="3447"/>
          <ac:spMkLst>
            <pc:docMk/>
            <pc:sldMk cId="1088227159" sldId="330"/>
            <ac:spMk id="20" creationId="{2712522C-43DE-A86A-47CB-244ED8DD7251}"/>
          </ac:spMkLst>
        </pc:spChg>
        <pc:picChg chg="add mod">
          <ac:chgData name="Kamil Kozłowski" userId="abc3801c-9337-47a8-aad4-29c86dee22a2" providerId="ADAL" clId="{36B4F29C-FA14-4084-97FE-658E18746319}" dt="2025-04-08T21:03:12.969" v="3033" actId="1076"/>
          <ac:picMkLst>
            <pc:docMk/>
            <pc:sldMk cId="1088227159" sldId="330"/>
            <ac:picMk id="6" creationId="{3BDFE398-C912-2A54-BE16-BD59C5534374}"/>
          </ac:picMkLst>
        </pc:picChg>
        <pc:picChg chg="del">
          <ac:chgData name="Kamil Kozłowski" userId="abc3801c-9337-47a8-aad4-29c86dee22a2" providerId="ADAL" clId="{36B4F29C-FA14-4084-97FE-658E18746319}" dt="2025-04-08T20:59:38.145" v="2812" actId="478"/>
          <ac:picMkLst>
            <pc:docMk/>
            <pc:sldMk cId="1088227159" sldId="330"/>
            <ac:picMk id="10" creationId="{636609FD-1BF7-9506-2A7D-DE591ACD8495}"/>
          </ac:picMkLst>
        </pc:picChg>
        <pc:picChg chg="add mod">
          <ac:chgData name="Kamil Kozłowski" userId="abc3801c-9337-47a8-aad4-29c86dee22a2" providerId="ADAL" clId="{36B4F29C-FA14-4084-97FE-658E18746319}" dt="2025-04-08T21:13:55.602" v="3063" actId="1076"/>
          <ac:picMkLst>
            <pc:docMk/>
            <pc:sldMk cId="1088227159" sldId="330"/>
            <ac:picMk id="12" creationId="{A53A9B86-9FDC-C469-3C85-25FC6D25B6F0}"/>
          </ac:picMkLst>
        </pc:picChg>
        <pc:picChg chg="add del mod">
          <ac:chgData name="Kamil Kozłowski" userId="abc3801c-9337-47a8-aad4-29c86dee22a2" providerId="ADAL" clId="{36B4F29C-FA14-4084-97FE-658E18746319}" dt="2025-04-08T21:13:14.932" v="3055" actId="478"/>
          <ac:picMkLst>
            <pc:docMk/>
            <pc:sldMk cId="1088227159" sldId="330"/>
            <ac:picMk id="15" creationId="{567C2C26-6612-D15A-E23B-4892FE2CF9A1}"/>
          </ac:picMkLst>
        </pc:picChg>
        <pc:picChg chg="add mod">
          <ac:chgData name="Kamil Kozłowski" userId="abc3801c-9337-47a8-aad4-29c86dee22a2" providerId="ADAL" clId="{36B4F29C-FA14-4084-97FE-658E18746319}" dt="2025-04-08T21:13:51.524" v="3061" actId="1076"/>
          <ac:picMkLst>
            <pc:docMk/>
            <pc:sldMk cId="1088227159" sldId="330"/>
            <ac:picMk id="16" creationId="{660F87F5-2B48-38FD-9CBB-F9358D6BF460}"/>
          </ac:picMkLst>
        </pc:picChg>
        <pc:picChg chg="add mod">
          <ac:chgData name="Kamil Kozłowski" userId="abc3801c-9337-47a8-aad4-29c86dee22a2" providerId="ADAL" clId="{36B4F29C-FA14-4084-97FE-658E18746319}" dt="2025-04-08T21:13:57.967" v="3064" actId="1076"/>
          <ac:picMkLst>
            <pc:docMk/>
            <pc:sldMk cId="1088227159" sldId="330"/>
            <ac:picMk id="18" creationId="{5AC4BE4B-DC98-5753-9407-E47CF8709B1E}"/>
          </ac:picMkLst>
        </pc:picChg>
        <pc:picChg chg="del">
          <ac:chgData name="Kamil Kozłowski" userId="abc3801c-9337-47a8-aad4-29c86dee22a2" providerId="ADAL" clId="{36B4F29C-FA14-4084-97FE-658E18746319}" dt="2025-04-08T20:59:36.932" v="2811" actId="478"/>
          <ac:picMkLst>
            <pc:docMk/>
            <pc:sldMk cId="1088227159" sldId="330"/>
            <ac:picMk id="9218" creationId="{F3674E4E-1852-E93F-9E27-8AACFC1C390C}"/>
          </ac:picMkLst>
        </pc:picChg>
        <pc:picChg chg="del">
          <ac:chgData name="Kamil Kozłowski" userId="abc3801c-9337-47a8-aad4-29c86dee22a2" providerId="ADAL" clId="{36B4F29C-FA14-4084-97FE-658E18746319}" dt="2025-04-08T20:59:39.464" v="2813" actId="478"/>
          <ac:picMkLst>
            <pc:docMk/>
            <pc:sldMk cId="1088227159" sldId="330"/>
            <ac:picMk id="9220" creationId="{4FD1D195-C0CA-C625-9AF0-8249EC104D16}"/>
          </ac:picMkLst>
        </pc:picChg>
        <pc:picChg chg="del">
          <ac:chgData name="Kamil Kozłowski" userId="abc3801c-9337-47a8-aad4-29c86dee22a2" providerId="ADAL" clId="{36B4F29C-FA14-4084-97FE-658E18746319}" dt="2025-04-08T20:59:40.839" v="2814" actId="478"/>
          <ac:picMkLst>
            <pc:docMk/>
            <pc:sldMk cId="1088227159" sldId="330"/>
            <ac:picMk id="9222" creationId="{3A47EA4F-7926-8FDA-24D9-092E37B2FA3B}"/>
          </ac:picMkLst>
        </pc:picChg>
      </pc:sldChg>
      <pc:sldMasterChg chg="delSldLayout">
        <pc:chgData name="Kamil Kozłowski" userId="abc3801c-9337-47a8-aad4-29c86dee22a2" providerId="ADAL" clId="{36B4F29C-FA14-4084-97FE-658E18746319}" dt="2025-04-09T14:08:58.708" v="3457" actId="47"/>
        <pc:sldMasterMkLst>
          <pc:docMk/>
          <pc:sldMasterMk cId="0" sldId="2147483648"/>
        </pc:sldMasterMkLst>
        <pc:sldLayoutChg chg="del">
          <pc:chgData name="Kamil Kozłowski" userId="abc3801c-9337-47a8-aad4-29c86dee22a2" providerId="ADAL" clId="{36B4F29C-FA14-4084-97FE-658E18746319}" dt="2025-04-09T14:08:58.708" v="3457" actId="47"/>
          <pc:sldLayoutMkLst>
            <pc:docMk/>
            <pc:sldMasterMk cId="0" sldId="2147483648"/>
            <pc:sldLayoutMk cId="3947955187" sldId="2147483660"/>
          </pc:sldLayoutMkLst>
        </pc:sldLayoutChg>
      </pc:sldMasterChg>
    </pc:docChg>
  </pc:docChgLst>
  <pc:docChgLst>
    <pc:chgData name="Kamil Kozłowski" userId="abc3801c-9337-47a8-aad4-29c86dee22a2" providerId="ADAL" clId="{91CB21C8-C2D4-419D-AFCC-79E2F25FE25F}"/>
    <pc:docChg chg="undo custSel addSld delSld modSld sldOrd">
      <pc:chgData name="Kamil Kozłowski" userId="abc3801c-9337-47a8-aad4-29c86dee22a2" providerId="ADAL" clId="{91CB21C8-C2D4-419D-AFCC-79E2F25FE25F}" dt="2024-10-27T22:24:39.881" v="1302" actId="478"/>
      <pc:docMkLst>
        <pc:docMk/>
      </pc:docMkLst>
      <pc:sldChg chg="addSp delSp modSp mod">
        <pc:chgData name="Kamil Kozłowski" userId="abc3801c-9337-47a8-aad4-29c86dee22a2" providerId="ADAL" clId="{91CB21C8-C2D4-419D-AFCC-79E2F25FE25F}" dt="2024-10-27T21:59:27.885" v="1211"/>
        <pc:sldMkLst>
          <pc:docMk/>
          <pc:sldMk cId="2255497965" sldId="260"/>
        </pc:sldMkLst>
      </pc:sldChg>
      <pc:sldChg chg="addSp delSp modSp mod">
        <pc:chgData name="Kamil Kozłowski" userId="abc3801c-9337-47a8-aad4-29c86dee22a2" providerId="ADAL" clId="{91CB21C8-C2D4-419D-AFCC-79E2F25FE25F}" dt="2024-10-27T10:07:33.699" v="553" actId="114"/>
        <pc:sldMkLst>
          <pc:docMk/>
          <pc:sldMk cId="388464660" sldId="261"/>
        </pc:sldMkLst>
      </pc:sldChg>
      <pc:sldChg chg="addSp delSp modSp mod ord">
        <pc:chgData name="Kamil Kozłowski" userId="abc3801c-9337-47a8-aad4-29c86dee22a2" providerId="ADAL" clId="{91CB21C8-C2D4-419D-AFCC-79E2F25FE25F}" dt="2024-10-27T21:42:27.647" v="910" actId="1076"/>
        <pc:sldMkLst>
          <pc:docMk/>
          <pc:sldMk cId="3622330745" sldId="265"/>
        </pc:sldMkLst>
      </pc:sldChg>
      <pc:sldChg chg="del">
        <pc:chgData name="Kamil Kozłowski" userId="abc3801c-9337-47a8-aad4-29c86dee22a2" providerId="ADAL" clId="{91CB21C8-C2D4-419D-AFCC-79E2F25FE25F}" dt="2024-10-27T21:54:17.809" v="1181" actId="47"/>
        <pc:sldMkLst>
          <pc:docMk/>
          <pc:sldMk cId="2103246145" sldId="269"/>
        </pc:sldMkLst>
      </pc:sldChg>
      <pc:sldChg chg="addSp delSp modSp mod ord">
        <pc:chgData name="Kamil Kozłowski" userId="abc3801c-9337-47a8-aad4-29c86dee22a2" providerId="ADAL" clId="{91CB21C8-C2D4-419D-AFCC-79E2F25FE25F}" dt="2024-10-27T21:58:59.075" v="1205"/>
        <pc:sldMkLst>
          <pc:docMk/>
          <pc:sldMk cId="436408731" sldId="271"/>
        </pc:sldMkLst>
      </pc:sldChg>
      <pc:sldChg chg="addSp delSp modSp mod">
        <pc:chgData name="Kamil Kozłowski" userId="abc3801c-9337-47a8-aad4-29c86dee22a2" providerId="ADAL" clId="{91CB21C8-C2D4-419D-AFCC-79E2F25FE25F}" dt="2024-10-27T21:59:06.614" v="1207"/>
        <pc:sldMkLst>
          <pc:docMk/>
          <pc:sldMk cId="833904289" sldId="273"/>
        </pc:sldMkLst>
      </pc:sldChg>
      <pc:sldChg chg="del">
        <pc:chgData name="Kamil Kozłowski" userId="abc3801c-9337-47a8-aad4-29c86dee22a2" providerId="ADAL" clId="{91CB21C8-C2D4-419D-AFCC-79E2F25FE25F}" dt="2024-10-27T21:53:53.385" v="1180" actId="47"/>
        <pc:sldMkLst>
          <pc:docMk/>
          <pc:sldMk cId="1279706397" sldId="274"/>
        </pc:sldMkLst>
      </pc:sldChg>
      <pc:sldChg chg="addSp delSp modSp mod ord">
        <pc:chgData name="Kamil Kozłowski" userId="abc3801c-9337-47a8-aad4-29c86dee22a2" providerId="ADAL" clId="{91CB21C8-C2D4-419D-AFCC-79E2F25FE25F}" dt="2024-10-27T21:33:31.116" v="731"/>
        <pc:sldMkLst>
          <pc:docMk/>
          <pc:sldMk cId="1928726122" sldId="277"/>
        </pc:sldMkLst>
      </pc:sldChg>
      <pc:sldChg chg="addSp delSp modSp mod ord">
        <pc:chgData name="Kamil Kozłowski" userId="abc3801c-9337-47a8-aad4-29c86dee22a2" providerId="ADAL" clId="{91CB21C8-C2D4-419D-AFCC-79E2F25FE25F}" dt="2024-10-27T21:33:33.503" v="732"/>
        <pc:sldMkLst>
          <pc:docMk/>
          <pc:sldMk cId="1492614632" sldId="278"/>
        </pc:sldMkLst>
      </pc:sldChg>
      <pc:sldChg chg="addSp delSp modSp mod ord">
        <pc:chgData name="Kamil Kozłowski" userId="abc3801c-9337-47a8-aad4-29c86dee22a2" providerId="ADAL" clId="{91CB21C8-C2D4-419D-AFCC-79E2F25FE25F}" dt="2024-10-27T21:33:28.776" v="730"/>
        <pc:sldMkLst>
          <pc:docMk/>
          <pc:sldMk cId="1537347690" sldId="279"/>
        </pc:sldMkLst>
      </pc:sldChg>
      <pc:sldChg chg="del ord">
        <pc:chgData name="Kamil Kozłowski" userId="abc3801c-9337-47a8-aad4-29c86dee22a2" providerId="ADAL" clId="{91CB21C8-C2D4-419D-AFCC-79E2F25FE25F}" dt="2024-10-27T21:52:08.326" v="1156" actId="47"/>
        <pc:sldMkLst>
          <pc:docMk/>
          <pc:sldMk cId="2267581452" sldId="280"/>
        </pc:sldMkLst>
      </pc:sldChg>
      <pc:sldChg chg="del">
        <pc:chgData name="Kamil Kozłowski" userId="abc3801c-9337-47a8-aad4-29c86dee22a2" providerId="ADAL" clId="{91CB21C8-C2D4-419D-AFCC-79E2F25FE25F}" dt="2024-10-27T21:57:03.811" v="1190" actId="47"/>
        <pc:sldMkLst>
          <pc:docMk/>
          <pc:sldMk cId="726756962" sldId="281"/>
        </pc:sldMkLst>
      </pc:sldChg>
      <pc:sldChg chg="addSp delSp modSp mod">
        <pc:chgData name="Kamil Kozłowski" userId="abc3801c-9337-47a8-aad4-29c86dee22a2" providerId="ADAL" clId="{91CB21C8-C2D4-419D-AFCC-79E2F25FE25F}" dt="2024-10-27T21:59:11.482" v="1209"/>
        <pc:sldMkLst>
          <pc:docMk/>
          <pc:sldMk cId="2213498291" sldId="284"/>
        </pc:sldMkLst>
      </pc:sldChg>
      <pc:sldChg chg="del">
        <pc:chgData name="Kamil Kozłowski" userId="abc3801c-9337-47a8-aad4-29c86dee22a2" providerId="ADAL" clId="{91CB21C8-C2D4-419D-AFCC-79E2F25FE25F}" dt="2024-10-27T21:55:35.560" v="1185" actId="47"/>
        <pc:sldMkLst>
          <pc:docMk/>
          <pc:sldMk cId="2544101752" sldId="285"/>
        </pc:sldMkLst>
      </pc:sldChg>
      <pc:sldChg chg="addSp delSp modSp mod ord">
        <pc:chgData name="Kamil Kozłowski" userId="abc3801c-9337-47a8-aad4-29c86dee22a2" providerId="ADAL" clId="{91CB21C8-C2D4-419D-AFCC-79E2F25FE25F}" dt="2024-10-27T21:58:55.435" v="1204"/>
        <pc:sldMkLst>
          <pc:docMk/>
          <pc:sldMk cId="220444295" sldId="286"/>
        </pc:sldMkLst>
      </pc:sldChg>
      <pc:sldChg chg="del">
        <pc:chgData name="Kamil Kozłowski" userId="abc3801c-9337-47a8-aad4-29c86dee22a2" providerId="ADAL" clId="{91CB21C8-C2D4-419D-AFCC-79E2F25FE25F}" dt="2024-10-27T21:54:28.896" v="1182" actId="47"/>
        <pc:sldMkLst>
          <pc:docMk/>
          <pc:sldMk cId="2125987725" sldId="287"/>
        </pc:sldMkLst>
      </pc:sldChg>
      <pc:sldChg chg="addSp delSp modSp mod ord">
        <pc:chgData name="Kamil Kozłowski" userId="abc3801c-9337-47a8-aad4-29c86dee22a2" providerId="ADAL" clId="{91CB21C8-C2D4-419D-AFCC-79E2F25FE25F}" dt="2024-10-27T21:59:03.933" v="1206"/>
        <pc:sldMkLst>
          <pc:docMk/>
          <pc:sldMk cId="4221136532" sldId="288"/>
        </pc:sldMkLst>
      </pc:sldChg>
      <pc:sldChg chg="addSp delSp modSp mod">
        <pc:chgData name="Kamil Kozłowski" userId="abc3801c-9337-47a8-aad4-29c86dee22a2" providerId="ADAL" clId="{91CB21C8-C2D4-419D-AFCC-79E2F25FE25F}" dt="2024-10-27T21:59:08.797" v="1208"/>
        <pc:sldMkLst>
          <pc:docMk/>
          <pc:sldMk cId="2918544331" sldId="290"/>
        </pc:sldMkLst>
      </pc:sldChg>
      <pc:sldChg chg="new del">
        <pc:chgData name="Kamil Kozłowski" userId="abc3801c-9337-47a8-aad4-29c86dee22a2" providerId="ADAL" clId="{91CB21C8-C2D4-419D-AFCC-79E2F25FE25F}" dt="2024-10-27T09:39:42.195" v="18" actId="47"/>
        <pc:sldMkLst>
          <pc:docMk/>
          <pc:sldMk cId="2089877607" sldId="291"/>
        </pc:sldMkLst>
      </pc:sldChg>
      <pc:sldChg chg="addSp delSp modSp add mod">
        <pc:chgData name="Kamil Kozłowski" userId="abc3801c-9337-47a8-aad4-29c86dee22a2" providerId="ADAL" clId="{91CB21C8-C2D4-419D-AFCC-79E2F25FE25F}" dt="2024-10-27T09:56:25.402" v="254"/>
        <pc:sldMkLst>
          <pc:docMk/>
          <pc:sldMk cId="3320918494" sldId="291"/>
        </pc:sldMkLst>
      </pc:sldChg>
      <pc:sldChg chg="delSp add del mod">
        <pc:chgData name="Kamil Kozłowski" userId="abc3801c-9337-47a8-aad4-29c86dee22a2" providerId="ADAL" clId="{91CB21C8-C2D4-419D-AFCC-79E2F25FE25F}" dt="2024-10-27T09:42:39.925" v="53" actId="47"/>
        <pc:sldMkLst>
          <pc:docMk/>
          <pc:sldMk cId="2165123155" sldId="292"/>
        </pc:sldMkLst>
      </pc:sldChg>
      <pc:sldChg chg="addSp delSp modSp add mod">
        <pc:chgData name="Kamil Kozłowski" userId="abc3801c-9337-47a8-aad4-29c86dee22a2" providerId="ADAL" clId="{91CB21C8-C2D4-419D-AFCC-79E2F25FE25F}" dt="2024-10-27T09:56:28.181" v="255"/>
        <pc:sldMkLst>
          <pc:docMk/>
          <pc:sldMk cId="4177653503" sldId="292"/>
        </pc:sldMkLst>
      </pc:sldChg>
      <pc:sldChg chg="addSp delSp modSp add mod">
        <pc:chgData name="Kamil Kozłowski" userId="abc3801c-9337-47a8-aad4-29c86dee22a2" providerId="ADAL" clId="{91CB21C8-C2D4-419D-AFCC-79E2F25FE25F}" dt="2024-10-27T09:56:32.643" v="256"/>
        <pc:sldMkLst>
          <pc:docMk/>
          <pc:sldMk cId="2932899154" sldId="293"/>
        </pc:sldMkLst>
      </pc:sldChg>
      <pc:sldChg chg="addSp delSp modSp add mod">
        <pc:chgData name="Kamil Kozłowski" userId="abc3801c-9337-47a8-aad4-29c86dee22a2" providerId="ADAL" clId="{91CB21C8-C2D4-419D-AFCC-79E2F25FE25F}" dt="2024-10-27T10:14:21.944" v="614" actId="478"/>
        <pc:sldMkLst>
          <pc:docMk/>
          <pc:sldMk cId="1236926333" sldId="294"/>
        </pc:sldMkLst>
      </pc:sldChg>
      <pc:sldChg chg="addSp delSp modSp add mod">
        <pc:chgData name="Kamil Kozłowski" userId="abc3801c-9337-47a8-aad4-29c86dee22a2" providerId="ADAL" clId="{91CB21C8-C2D4-419D-AFCC-79E2F25FE25F}" dt="2024-10-27T10:17:36.149" v="659" actId="1076"/>
        <pc:sldMkLst>
          <pc:docMk/>
          <pc:sldMk cId="3839584995" sldId="295"/>
        </pc:sldMkLst>
      </pc:sldChg>
      <pc:sldChg chg="addSp delSp modSp add mod addAnim delAnim modAnim">
        <pc:chgData name="Kamil Kozłowski" userId="abc3801c-9337-47a8-aad4-29c86dee22a2" providerId="ADAL" clId="{91CB21C8-C2D4-419D-AFCC-79E2F25FE25F}" dt="2024-10-27T21:41:44.501" v="877" actId="20577"/>
        <pc:sldMkLst>
          <pc:docMk/>
          <pc:sldMk cId="3478925033" sldId="296"/>
        </pc:sldMkLst>
      </pc:sldChg>
      <pc:sldChg chg="addSp delSp modSp add mod delAnim">
        <pc:chgData name="Kamil Kozłowski" userId="abc3801c-9337-47a8-aad4-29c86dee22a2" providerId="ADAL" clId="{91CB21C8-C2D4-419D-AFCC-79E2F25FE25F}" dt="2024-10-27T22:24:39.881" v="1302" actId="478"/>
        <pc:sldMkLst>
          <pc:docMk/>
          <pc:sldMk cId="1282025963" sldId="297"/>
        </pc:sldMkLst>
      </pc:sldChg>
      <pc:sldChg chg="addSp delSp modSp add mod delAnim modAnim">
        <pc:chgData name="Kamil Kozłowski" userId="abc3801c-9337-47a8-aad4-29c86dee22a2" providerId="ADAL" clId="{91CB21C8-C2D4-419D-AFCC-79E2F25FE25F}" dt="2024-10-27T21:51:55.598" v="1155" actId="1076"/>
        <pc:sldMkLst>
          <pc:docMk/>
          <pc:sldMk cId="1962897169" sldId="298"/>
        </pc:sldMkLst>
      </pc:sldChg>
    </pc:docChg>
  </pc:docChgLst>
  <pc:docChgLst>
    <pc:chgData name="Kamil Kozłowski" userId="abc3801c-9337-47a8-aad4-29c86dee22a2" providerId="ADAL" clId="{C8226CD1-FA0A-4DA0-802F-09317DF78C47}"/>
    <pc:docChg chg="undo redo custSel addSld delSld modSld sldOrd">
      <pc:chgData name="Kamil Kozłowski" userId="abc3801c-9337-47a8-aad4-29c86dee22a2" providerId="ADAL" clId="{C8226CD1-FA0A-4DA0-802F-09317DF78C47}" dt="2024-08-07T20:23:18.146" v="441" actId="20577"/>
      <pc:docMkLst>
        <pc:docMk/>
      </pc:docMkLst>
      <pc:sldChg chg="addSp delSp modSp mod">
        <pc:chgData name="Kamil Kozłowski" userId="abc3801c-9337-47a8-aad4-29c86dee22a2" providerId="ADAL" clId="{C8226CD1-FA0A-4DA0-802F-09317DF78C47}" dt="2024-08-07T20:23:18.146" v="441" actId="20577"/>
        <pc:sldMkLst>
          <pc:docMk/>
          <pc:sldMk cId="2255497965" sldId="260"/>
        </pc:sldMkLst>
      </pc:sldChg>
      <pc:sldChg chg="modSp mod">
        <pc:chgData name="Kamil Kozłowski" userId="abc3801c-9337-47a8-aad4-29c86dee22a2" providerId="ADAL" clId="{C8226CD1-FA0A-4DA0-802F-09317DF78C47}" dt="2024-08-07T19:43:03.077" v="373" actId="1076"/>
        <pc:sldMkLst>
          <pc:docMk/>
          <pc:sldMk cId="388464660" sldId="261"/>
        </pc:sldMkLst>
      </pc:sldChg>
      <pc:sldChg chg="addSp delSp modSp del mod ord delAnim">
        <pc:chgData name="Kamil Kozłowski" userId="abc3801c-9337-47a8-aad4-29c86dee22a2" providerId="ADAL" clId="{C8226CD1-FA0A-4DA0-802F-09317DF78C47}" dt="2024-08-07T20:18:21.660" v="436" actId="47"/>
        <pc:sldMkLst>
          <pc:docMk/>
          <pc:sldMk cId="3295988932" sldId="264"/>
        </pc:sldMkLst>
      </pc:sldChg>
      <pc:sldChg chg="addSp delSp modSp mod">
        <pc:chgData name="Kamil Kozłowski" userId="abc3801c-9337-47a8-aad4-29c86dee22a2" providerId="ADAL" clId="{C8226CD1-FA0A-4DA0-802F-09317DF78C47}" dt="2024-08-07T19:43:32.556" v="378"/>
        <pc:sldMkLst>
          <pc:docMk/>
          <pc:sldMk cId="3622330745" sldId="265"/>
        </pc:sldMkLst>
      </pc:sldChg>
      <pc:sldChg chg="addSp delSp modSp mod delAnim">
        <pc:chgData name="Kamil Kozłowski" userId="abc3801c-9337-47a8-aad4-29c86dee22a2" providerId="ADAL" clId="{C8226CD1-FA0A-4DA0-802F-09317DF78C47}" dt="2024-08-07T19:43:10.016" v="375" actId="20577"/>
        <pc:sldMkLst>
          <pc:docMk/>
          <pc:sldMk cId="2103246145" sldId="269"/>
        </pc:sldMkLst>
      </pc:sldChg>
      <pc:sldChg chg="addSp delSp modSp mod ord">
        <pc:chgData name="Kamil Kozłowski" userId="abc3801c-9337-47a8-aad4-29c86dee22a2" providerId="ADAL" clId="{C8226CD1-FA0A-4DA0-802F-09317DF78C47}" dt="2024-08-07T19:39:21.095" v="333"/>
        <pc:sldMkLst>
          <pc:docMk/>
          <pc:sldMk cId="436408731" sldId="271"/>
        </pc:sldMkLst>
      </pc:sldChg>
      <pc:sldChg chg="modSp mod">
        <pc:chgData name="Kamil Kozłowski" userId="abc3801c-9337-47a8-aad4-29c86dee22a2" providerId="ADAL" clId="{C8226CD1-FA0A-4DA0-802F-09317DF78C47}" dt="2024-08-07T19:43:51.010" v="385"/>
        <pc:sldMkLst>
          <pc:docMk/>
          <pc:sldMk cId="833904289" sldId="273"/>
        </pc:sldMkLst>
      </pc:sldChg>
      <pc:sldChg chg="addSp delSp modSp mod">
        <pc:chgData name="Kamil Kozłowski" userId="abc3801c-9337-47a8-aad4-29c86dee22a2" providerId="ADAL" clId="{C8226CD1-FA0A-4DA0-802F-09317DF78C47}" dt="2024-08-07T19:43:17.882" v="376"/>
        <pc:sldMkLst>
          <pc:docMk/>
          <pc:sldMk cId="1279706397" sldId="274"/>
        </pc:sldMkLst>
      </pc:sldChg>
      <pc:sldChg chg="del">
        <pc:chgData name="Kamil Kozłowski" userId="abc3801c-9337-47a8-aad4-29c86dee22a2" providerId="ADAL" clId="{C8226CD1-FA0A-4DA0-802F-09317DF78C47}" dt="2024-08-07T07:04:38.598" v="237" actId="47"/>
        <pc:sldMkLst>
          <pc:docMk/>
          <pc:sldMk cId="2303251596" sldId="276"/>
        </pc:sldMkLst>
      </pc:sldChg>
      <pc:sldChg chg="modSp mod">
        <pc:chgData name="Kamil Kozłowski" userId="abc3801c-9337-47a8-aad4-29c86dee22a2" providerId="ADAL" clId="{C8226CD1-FA0A-4DA0-802F-09317DF78C47}" dt="2024-08-07T19:43:45.777" v="383"/>
        <pc:sldMkLst>
          <pc:docMk/>
          <pc:sldMk cId="1928726122" sldId="277"/>
        </pc:sldMkLst>
      </pc:sldChg>
      <pc:sldChg chg="modSp mod">
        <pc:chgData name="Kamil Kozłowski" userId="abc3801c-9337-47a8-aad4-29c86dee22a2" providerId="ADAL" clId="{C8226CD1-FA0A-4DA0-802F-09317DF78C47}" dt="2024-08-07T19:43:48.701" v="384"/>
        <pc:sldMkLst>
          <pc:docMk/>
          <pc:sldMk cId="1492614632" sldId="278"/>
        </pc:sldMkLst>
      </pc:sldChg>
      <pc:sldChg chg="addSp delSp modSp mod ord">
        <pc:chgData name="Kamil Kozłowski" userId="abc3801c-9337-47a8-aad4-29c86dee22a2" providerId="ADAL" clId="{C8226CD1-FA0A-4DA0-802F-09317DF78C47}" dt="2024-08-07T19:43:23.516" v="377"/>
        <pc:sldMkLst>
          <pc:docMk/>
          <pc:sldMk cId="1537347690" sldId="279"/>
        </pc:sldMkLst>
      </pc:sldChg>
      <pc:sldChg chg="addSp modSp mod">
        <pc:chgData name="Kamil Kozłowski" userId="abc3801c-9337-47a8-aad4-29c86dee22a2" providerId="ADAL" clId="{C8226CD1-FA0A-4DA0-802F-09317DF78C47}" dt="2024-08-07T19:43:53.284" v="386"/>
        <pc:sldMkLst>
          <pc:docMk/>
          <pc:sldMk cId="2267581452" sldId="280"/>
        </pc:sldMkLst>
      </pc:sldChg>
      <pc:sldChg chg="delSp modSp mod">
        <pc:chgData name="Kamil Kozłowski" userId="abc3801c-9337-47a8-aad4-29c86dee22a2" providerId="ADAL" clId="{C8226CD1-FA0A-4DA0-802F-09317DF78C47}" dt="2024-08-07T19:43:58.564" v="388"/>
        <pc:sldMkLst>
          <pc:docMk/>
          <pc:sldMk cId="726756962" sldId="281"/>
        </pc:sldMkLst>
      </pc:sldChg>
      <pc:sldChg chg="addSp delSp modSp mod">
        <pc:chgData name="Kamil Kozłowski" userId="abc3801c-9337-47a8-aad4-29c86dee22a2" providerId="ADAL" clId="{C8226CD1-FA0A-4DA0-802F-09317DF78C47}" dt="2024-08-07T19:41:47.343" v="355"/>
        <pc:sldMkLst>
          <pc:docMk/>
          <pc:sldMk cId="2409353387" sldId="282"/>
        </pc:sldMkLst>
      </pc:sldChg>
      <pc:sldChg chg="modSp mod">
        <pc:chgData name="Kamil Kozłowski" userId="abc3801c-9337-47a8-aad4-29c86dee22a2" providerId="ADAL" clId="{C8226CD1-FA0A-4DA0-802F-09317DF78C47}" dt="2024-08-07T20:21:45.008" v="439" actId="20577"/>
        <pc:sldMkLst>
          <pc:docMk/>
          <pc:sldMk cId="2213498291" sldId="284"/>
        </pc:sldMkLst>
      </pc:sldChg>
      <pc:sldChg chg="addSp delSp modSp add mod modAnim">
        <pc:chgData name="Kamil Kozłowski" userId="abc3801c-9337-47a8-aad4-29c86dee22a2" providerId="ADAL" clId="{C8226CD1-FA0A-4DA0-802F-09317DF78C47}" dt="2024-08-07T19:43:35.422" v="379"/>
        <pc:sldMkLst>
          <pc:docMk/>
          <pc:sldMk cId="2544101752" sldId="285"/>
        </pc:sldMkLst>
      </pc:sldChg>
      <pc:sldChg chg="addSp delSp modSp add mod">
        <pc:chgData name="Kamil Kozłowski" userId="abc3801c-9337-47a8-aad4-29c86dee22a2" providerId="ADAL" clId="{C8226CD1-FA0A-4DA0-802F-09317DF78C47}" dt="2024-08-07T19:43:37.946" v="380"/>
        <pc:sldMkLst>
          <pc:docMk/>
          <pc:sldMk cId="220444295" sldId="286"/>
        </pc:sldMkLst>
      </pc:sldChg>
      <pc:sldChg chg="addSp delSp modSp add mod">
        <pc:chgData name="Kamil Kozłowski" userId="abc3801c-9337-47a8-aad4-29c86dee22a2" providerId="ADAL" clId="{C8226CD1-FA0A-4DA0-802F-09317DF78C47}" dt="2024-08-07T19:43:43.270" v="382"/>
        <pc:sldMkLst>
          <pc:docMk/>
          <pc:sldMk cId="2125987725" sldId="287"/>
        </pc:sldMkLst>
      </pc:sldChg>
      <pc:sldChg chg="addSp delSp modSp add mod">
        <pc:chgData name="Kamil Kozłowski" userId="abc3801c-9337-47a8-aad4-29c86dee22a2" providerId="ADAL" clId="{C8226CD1-FA0A-4DA0-802F-09317DF78C47}" dt="2024-08-07T19:43:56.101" v="387"/>
        <pc:sldMkLst>
          <pc:docMk/>
          <pc:sldMk cId="4221136532" sldId="288"/>
        </pc:sldMkLst>
      </pc:sldChg>
      <pc:sldChg chg="addSp new add del mod">
        <pc:chgData name="Kamil Kozłowski" userId="abc3801c-9337-47a8-aad4-29c86dee22a2" providerId="ADAL" clId="{C8226CD1-FA0A-4DA0-802F-09317DF78C47}" dt="2024-08-07T19:57:30.629" v="435" actId="47"/>
        <pc:sldMkLst>
          <pc:docMk/>
          <pc:sldMk cId="3012527872" sldId="289"/>
        </pc:sldMkLst>
      </pc:sldChg>
      <pc:sldChg chg="addSp delSp modSp add mod ord">
        <pc:chgData name="Kamil Kozłowski" userId="abc3801c-9337-47a8-aad4-29c86dee22a2" providerId="ADAL" clId="{C8226CD1-FA0A-4DA0-802F-09317DF78C47}" dt="2024-08-07T20:19:35.217" v="438"/>
        <pc:sldMkLst>
          <pc:docMk/>
          <pc:sldMk cId="2918544331" sldId="290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ulke\iCloudDrive\Uczelnia\konferencje\2022\Konin\obliczenia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ulke\iCloudDrive\Uczelnia\konferencje\2022\Konin\obliczeni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D:\uczelnia\projekty\Lider%20marzec%202019\materia&#322;y\odpady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AD2B-43B1-8F05-546E0E272074}"/>
              </c:ext>
            </c:extLst>
          </c:dPt>
          <c:dPt>
            <c:idx val="1"/>
            <c:bubble3D val="0"/>
            <c:explosion val="15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AD2B-43B1-8F05-546E0E27207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AD2B-43B1-8F05-546E0E27207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AD2B-43B1-8F05-546E0E272074}"/>
              </c:ext>
            </c:extLst>
          </c:dPt>
          <c:dLbls>
            <c:dLbl>
              <c:idx val="1"/>
              <c:spPr>
                <a:solidFill>
                  <a:sysClr val="window" lastClr="FFFFFF"/>
                </a:solidFill>
                <a:ln>
                  <a:solidFill>
                    <a:srgbClr val="5B9BD5"/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3-AD2B-43B1-8F05-546E0E272074}"/>
                </c:ext>
              </c:extLst>
            </c:dLbl>
            <c:dLbl>
              <c:idx val="2"/>
              <c:layout>
                <c:manualLayout>
                  <c:x val="3.9233164352696318E-2"/>
                  <c:y val="-2.8933092224231464E-2"/>
                </c:manualLayout>
              </c:layout>
              <c:spPr>
                <a:solidFill>
                  <a:sysClr val="window" lastClr="FFFFFF"/>
                </a:solidFill>
                <a:ln>
                  <a:solidFill>
                    <a:srgbClr val="5B9BD5"/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5-AD2B-43B1-8F05-546E0E272074}"/>
                </c:ext>
              </c:extLst>
            </c:dLbl>
            <c:dLbl>
              <c:idx val="3"/>
              <c:spPr>
                <a:solidFill>
                  <a:sysClr val="window" lastClr="FFFFFF"/>
                </a:solidFill>
                <a:ln>
                  <a:solidFill>
                    <a:srgbClr val="5B9BD5"/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7-AD2B-43B1-8F05-546E0E272074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rgbClr val="5B9BD5"/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</c15:spPr>
              </c:ext>
            </c:extLst>
          </c:dLbls>
          <c:cat>
            <c:strRef>
              <c:f>Sheet1!$D$31:$D$34</c:f>
              <c:strCache>
                <c:ptCount val="4"/>
                <c:pt idx="0">
                  <c:v>Recykling</c:v>
                </c:pt>
                <c:pt idx="1">
                  <c:v>Kompostowanie lub fermentacja</c:v>
                </c:pt>
                <c:pt idx="2">
                  <c:v>Przekształcanie termiczne</c:v>
                </c:pt>
                <c:pt idx="3">
                  <c:v>Składowanie</c:v>
                </c:pt>
              </c:strCache>
            </c:strRef>
          </c:cat>
          <c:val>
            <c:numRef>
              <c:f>Sheet1!$E$31:$E$34</c:f>
              <c:numCache>
                <c:formatCode>0%</c:formatCode>
                <c:ptCount val="4"/>
                <c:pt idx="0">
                  <c:v>0.26675306853701303</c:v>
                </c:pt>
                <c:pt idx="1">
                  <c:v>0.12030189829991614</c:v>
                </c:pt>
                <c:pt idx="2">
                  <c:v>0.21521689410688419</c:v>
                </c:pt>
                <c:pt idx="3">
                  <c:v>0.39780437600060986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D2B-43B1-8F05-546E0E272074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0757150548489131"/>
          <c:y val="8.5529869894228006E-2"/>
          <c:w val="0.84755669964331382"/>
          <c:h val="0.74458788248343688"/>
        </c:manualLayout>
      </c:layout>
      <c:bar3DChart>
        <c:barDir val="col"/>
        <c:grouping val="clustered"/>
        <c:varyColors val="0"/>
        <c:ser>
          <c:idx val="0"/>
          <c:order val="0"/>
          <c:spPr>
            <a:solidFill>
              <a:srgbClr val="165830"/>
            </a:soli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  <a:sp3d/>
          </c:spPr>
          <c:invertIfNegative val="0"/>
          <c:cat>
            <c:numRef>
              <c:f>Sheet1!$J$1:$M$1</c:f>
              <c:numCache>
                <c:formatCode>General</c:formatCode>
                <c:ptCount val="4"/>
                <c:pt idx="0">
                  <c:v>2005</c:v>
                </c:pt>
                <c:pt idx="1">
                  <c:v>2010</c:v>
                </c:pt>
                <c:pt idx="2">
                  <c:v>2015</c:v>
                </c:pt>
                <c:pt idx="3">
                  <c:v>2020</c:v>
                </c:pt>
              </c:numCache>
            </c:numRef>
          </c:cat>
          <c:val>
            <c:numRef>
              <c:f>Sheet1!$J$2:$M$2</c:f>
              <c:numCache>
                <c:formatCode>General</c:formatCode>
                <c:ptCount val="4"/>
                <c:pt idx="0">
                  <c:v>9.3520000000000003</c:v>
                </c:pt>
                <c:pt idx="1">
                  <c:v>10.044</c:v>
                </c:pt>
                <c:pt idx="2">
                  <c:v>10.864000000000001</c:v>
                </c:pt>
                <c:pt idx="3">
                  <c:v>13.117000000000001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0-C2B4-40FB-A08B-994EAD891E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24105648"/>
        <c:axId val="524106480"/>
        <c:axId val="0"/>
      </c:bar3DChart>
      <c:catAx>
        <c:axId val="524105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524106480"/>
        <c:crosses val="autoZero"/>
        <c:auto val="1"/>
        <c:lblAlgn val="ctr"/>
        <c:lblOffset val="100"/>
        <c:noMultiLvlLbl val="0"/>
      </c:catAx>
      <c:valAx>
        <c:axId val="524106480"/>
        <c:scaling>
          <c:orientation val="minMax"/>
          <c:min val="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noFill/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l-PL" sz="1600" cap="none" baseline="0" dirty="0">
                    <a:latin typeface="Calibri" panose="020F0502020204030204" pitchFamily="34" charset="0"/>
                  </a:rPr>
                  <a:t>Mln Mg</a:t>
                </a:r>
              </a:p>
            </c:rich>
          </c:tx>
          <c:layout>
            <c:manualLayout>
              <c:xMode val="edge"/>
              <c:yMode val="edge"/>
              <c:x val="1.2301130627902281E-2"/>
              <c:y val="0.3911451956897148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l-PL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5241056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4832641319149967E-2"/>
          <c:y val="4.2268658370051573E-2"/>
          <c:w val="0.9351673601572934"/>
          <c:h val="0.51323754952574907"/>
        </c:manualLayout>
      </c:layout>
      <c:bar3DChart>
        <c:barDir val="col"/>
        <c:grouping val="stacked"/>
        <c:varyColors val="0"/>
        <c:ser>
          <c:idx val="0"/>
          <c:order val="0"/>
          <c:spPr>
            <a:solidFill>
              <a:srgbClr val="165830"/>
            </a:solidFill>
            <a:ln w="9525" cap="flat" cmpd="sng" algn="ctr">
              <a:solidFill>
                <a:srgbClr val="003299"/>
              </a:solidFill>
              <a:round/>
            </a:ln>
            <a:effectLst/>
            <a:sp3d contourW="9525">
              <a:contourClr>
                <a:schemeClr val="accent1">
                  <a:shade val="9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4.5783790555380599E-3"/>
                  <c:y val="-0.2134275937309051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A1B-4432-8C12-301A2D6E4390}"/>
                </c:ext>
              </c:extLst>
            </c:dLbl>
            <c:dLbl>
              <c:idx val="1"/>
              <c:layout>
                <c:manualLayout>
                  <c:x val="3.9223550172455286E-3"/>
                  <c:y val="-0.1232410046578619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A1B-4432-8C12-301A2D6E4390}"/>
                </c:ext>
              </c:extLst>
            </c:dLbl>
            <c:dLbl>
              <c:idx val="2"/>
              <c:layout>
                <c:manualLayout>
                  <c:x val="2.1217362150684547E-3"/>
                  <c:y val="-7.08798743449397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A1B-4432-8C12-301A2D6E4390}"/>
                </c:ext>
              </c:extLst>
            </c:dLbl>
            <c:dLbl>
              <c:idx val="3"/>
              <c:layout>
                <c:manualLayout>
                  <c:x val="1.6331654894764457E-3"/>
                  <c:y val="-0.1752788282063900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A1B-4432-8C12-301A2D6E4390}"/>
                </c:ext>
              </c:extLst>
            </c:dLbl>
            <c:dLbl>
              <c:idx val="4"/>
              <c:layout>
                <c:manualLayout>
                  <c:x val="2.7777777777777779E-3"/>
                  <c:y val="-7.4074074074074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A1B-4432-8C12-301A2D6E4390}"/>
                </c:ext>
              </c:extLst>
            </c:dLbl>
            <c:dLbl>
              <c:idx val="5"/>
              <c:layout>
                <c:manualLayout>
                  <c:x val="4.2435625557087856E-3"/>
                  <c:y val="-0.2737746876591611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A1B-4432-8C12-301A2D6E4390}"/>
                </c:ext>
              </c:extLst>
            </c:dLbl>
            <c:dLbl>
              <c:idx val="6"/>
              <c:layout>
                <c:manualLayout>
                  <c:x val="2.7777777777777779E-3"/>
                  <c:y val="-7.40740740740741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A1B-4432-8C12-301A2D6E4390}"/>
                </c:ext>
              </c:extLst>
            </c:dLbl>
            <c:dLbl>
              <c:idx val="7"/>
              <c:layout>
                <c:manualLayout>
                  <c:x val="3.9223550172455286E-3"/>
                  <c:y val="-0.1024782155949907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A1B-4432-8C12-301A2D6E4390}"/>
                </c:ext>
              </c:extLst>
            </c:dLbl>
            <c:dLbl>
              <c:idx val="8"/>
              <c:layout>
                <c:manualLayout>
                  <c:x val="2.7777602533610077E-3"/>
                  <c:y val="-7.98154620385566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DA1B-4432-8C12-301A2D6E4390}"/>
                </c:ext>
              </c:extLst>
            </c:dLbl>
            <c:dLbl>
              <c:idx val="9"/>
              <c:layout>
                <c:manualLayout>
                  <c:x val="2.7777777777777779E-3"/>
                  <c:y val="-6.48148148148148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DA1B-4432-8C12-301A2D6E4390}"/>
                </c:ext>
              </c:extLst>
            </c:dLbl>
            <c:dLbl>
              <c:idx val="10"/>
              <c:layout>
                <c:manualLayout>
                  <c:x val="6.8675685833071215E-3"/>
                  <c:y val="-0.112384678697785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DA1B-4432-8C12-301A2D6E4390}"/>
                </c:ext>
              </c:extLst>
            </c:dLbl>
            <c:dLbl>
              <c:idx val="11"/>
              <c:layout>
                <c:manualLayout>
                  <c:x val="0"/>
                  <c:y val="-7.8703703703703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DA1B-4432-8C12-301A2D6E4390}"/>
                </c:ext>
              </c:extLst>
            </c:dLbl>
            <c:dLbl>
              <c:idx val="12"/>
              <c:layout>
                <c:manualLayout>
                  <c:x val="-1.0185067526415994E-16"/>
                  <c:y val="-9.72222222222222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DA1B-4432-8C12-301A2D6E4390}"/>
                </c:ext>
              </c:extLst>
            </c:dLbl>
            <c:dLbl>
              <c:idx val="13"/>
              <c:layout>
                <c:manualLayout>
                  <c:x val="4.0898083299461142E-3"/>
                  <c:y val="-0.1031255454607754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DA1B-4432-8C12-301A2D6E439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Arkusz1!$D$4:$D$17</c:f>
              <c:strCache>
                <c:ptCount val="14"/>
                <c:pt idx="0">
                  <c:v>papier i tektura</c:v>
                </c:pt>
                <c:pt idx="1">
                  <c:v>szkło</c:v>
                </c:pt>
                <c:pt idx="2">
                  <c:v>metale</c:v>
                </c:pt>
                <c:pt idx="3">
                  <c:v>tworzywa sztuczne</c:v>
                </c:pt>
                <c:pt idx="4">
                  <c:v>odpady wielomateriałowe</c:v>
                </c:pt>
                <c:pt idx="5">
                  <c:v>odpady kuchenne i ogrodowe</c:v>
                </c:pt>
                <c:pt idx="6">
                  <c:v>odpady mineralne</c:v>
                </c:pt>
                <c:pt idx="7">
                  <c:v>frakcja &lt;10 mm</c:v>
                </c:pt>
                <c:pt idx="8">
                  <c:v>tekstylia</c:v>
                </c:pt>
                <c:pt idx="9">
                  <c:v>drewno</c:v>
                </c:pt>
                <c:pt idx="10">
                  <c:v>odpady niebezpieczne</c:v>
                </c:pt>
                <c:pt idx="11">
                  <c:v>inne</c:v>
                </c:pt>
                <c:pt idx="12">
                  <c:v>odpady wielkogabarytowe</c:v>
                </c:pt>
                <c:pt idx="13">
                  <c:v>odpady z terenów zielonych</c:v>
                </c:pt>
              </c:strCache>
            </c:strRef>
          </c:cat>
          <c:val>
            <c:numRef>
              <c:f>Arkusz1!$E$4:$E$17</c:f>
              <c:numCache>
                <c:formatCode>General</c:formatCode>
                <c:ptCount val="14"/>
                <c:pt idx="0">
                  <c:v>19.100000000000001</c:v>
                </c:pt>
                <c:pt idx="1">
                  <c:v>10</c:v>
                </c:pt>
                <c:pt idx="2">
                  <c:v>2.6</c:v>
                </c:pt>
                <c:pt idx="3">
                  <c:v>15.1</c:v>
                </c:pt>
                <c:pt idx="4">
                  <c:v>2.5</c:v>
                </c:pt>
                <c:pt idx="5">
                  <c:v>28.9</c:v>
                </c:pt>
                <c:pt idx="6">
                  <c:v>3.2</c:v>
                </c:pt>
                <c:pt idx="7">
                  <c:v>4.2</c:v>
                </c:pt>
                <c:pt idx="8">
                  <c:v>2.2999999999999998</c:v>
                </c:pt>
                <c:pt idx="9">
                  <c:v>0.2</c:v>
                </c:pt>
                <c:pt idx="10">
                  <c:v>8</c:v>
                </c:pt>
                <c:pt idx="11">
                  <c:v>3.2</c:v>
                </c:pt>
                <c:pt idx="12">
                  <c:v>2.6</c:v>
                </c:pt>
                <c:pt idx="13">
                  <c:v>5.3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DA1B-4432-8C12-301A2D6E439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422358024"/>
        <c:axId val="422358416"/>
        <c:axId val="0"/>
      </c:bar3DChart>
      <c:catAx>
        <c:axId val="422358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22358416"/>
        <c:crosses val="autoZero"/>
        <c:auto val="1"/>
        <c:lblAlgn val="ctr"/>
        <c:lblOffset val="100"/>
        <c:noMultiLvlLbl val="0"/>
      </c:catAx>
      <c:valAx>
        <c:axId val="422358416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 sz="2400" b="0">
                    <a:solidFill>
                      <a:schemeClr val="tx1"/>
                    </a:solidFill>
                  </a:defRPr>
                </a:pPr>
                <a:r>
                  <a:rPr lang="pl-PL" sz="2400" b="0">
                    <a:solidFill>
                      <a:schemeClr val="tx1"/>
                    </a:solidFill>
                  </a:rPr>
                  <a:t>Udział</a:t>
                </a:r>
                <a:r>
                  <a:rPr lang="pl-PL" sz="2400" b="0" baseline="0">
                    <a:solidFill>
                      <a:schemeClr val="tx1"/>
                    </a:solidFill>
                  </a:rPr>
                  <a:t> procentpwy, %</a:t>
                </a:r>
                <a:endParaRPr lang="pl-PL" sz="2400" b="0">
                  <a:solidFill>
                    <a:schemeClr val="tx1"/>
                  </a:solidFill>
                </a:endParaRPr>
              </a:p>
            </c:rich>
          </c:tx>
          <c:layout>
            <c:manualLayout>
              <c:xMode val="edge"/>
              <c:yMode val="edge"/>
              <c:x val="1.4978714596452019E-2"/>
              <c:y val="0.18380748743382391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223580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pl-PL"/>
    </a:p>
  </c:tx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BB00257-C864-4C54-88D2-DC49109F423C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5834CA33-AD97-43B4-AD1B-B91B8E4810E4}">
      <dgm:prSet phldrT="[Tekst]" custT="1"/>
      <dgm:spPr>
        <a:solidFill>
          <a:schemeClr val="accent2"/>
        </a:solidFill>
      </dgm:spPr>
      <dgm:t>
        <a:bodyPr/>
        <a:lstStyle/>
        <a:p>
          <a:r>
            <a:rPr lang="pl-PL" sz="2800" b="1" dirty="0"/>
            <a:t>Biogazownie składowiskowe, </a:t>
          </a:r>
          <a:r>
            <a:rPr lang="pl-PL" sz="2800" b="1" dirty="0" err="1"/>
            <a:t>oczyszczalniane</a:t>
          </a:r>
          <a:r>
            <a:rPr lang="pl-PL" sz="2800" b="1" dirty="0"/>
            <a:t> </a:t>
          </a:r>
          <a:br>
            <a:rPr lang="pl-PL" sz="2800" b="1" dirty="0"/>
          </a:br>
          <a:r>
            <a:rPr lang="pl-PL" sz="2800" b="1" dirty="0"/>
            <a:t>i komunalne</a:t>
          </a:r>
        </a:p>
      </dgm:t>
    </dgm:pt>
    <dgm:pt modelId="{77E74DE5-3DA4-472E-B1B2-414B275278A1}" type="parTrans" cxnId="{4D83B4C3-A0A1-49AE-B433-275980D4AB33}">
      <dgm:prSet/>
      <dgm:spPr/>
      <dgm:t>
        <a:bodyPr/>
        <a:lstStyle/>
        <a:p>
          <a:endParaRPr lang="pl-PL"/>
        </a:p>
      </dgm:t>
    </dgm:pt>
    <dgm:pt modelId="{DFBD0B40-8B74-4D0B-9CFF-2F5FCFC023C9}" type="sibTrans" cxnId="{4D83B4C3-A0A1-49AE-B433-275980D4AB33}">
      <dgm:prSet/>
      <dgm:spPr/>
      <dgm:t>
        <a:bodyPr/>
        <a:lstStyle/>
        <a:p>
          <a:endParaRPr lang="pl-PL"/>
        </a:p>
      </dgm:t>
    </dgm:pt>
    <dgm:pt modelId="{4CA5D8AF-5B51-49FD-8509-E28D74E08658}">
      <dgm:prSet phldrT="[Tekst]"/>
      <dgm:spPr/>
      <dgm:t>
        <a:bodyPr/>
        <a:lstStyle/>
        <a:p>
          <a:r>
            <a:rPr lang="pl-PL" dirty="0"/>
            <a:t>195 instalacji</a:t>
          </a:r>
        </a:p>
      </dgm:t>
    </dgm:pt>
    <dgm:pt modelId="{803712F2-3C75-40A2-B83C-EB53B4D7F207}" type="parTrans" cxnId="{43A196A1-9038-4336-9EEA-08768EF22C59}">
      <dgm:prSet/>
      <dgm:spPr/>
      <dgm:t>
        <a:bodyPr/>
        <a:lstStyle/>
        <a:p>
          <a:endParaRPr lang="pl-PL"/>
        </a:p>
      </dgm:t>
    </dgm:pt>
    <dgm:pt modelId="{A1114CCA-3F17-45C0-88CC-0279F20156E2}" type="sibTrans" cxnId="{43A196A1-9038-4336-9EEA-08768EF22C59}">
      <dgm:prSet/>
      <dgm:spPr/>
      <dgm:t>
        <a:bodyPr/>
        <a:lstStyle/>
        <a:p>
          <a:endParaRPr lang="pl-PL"/>
        </a:p>
      </dgm:t>
    </dgm:pt>
    <dgm:pt modelId="{3C3EAE0C-4015-4DB1-B2E1-906592997981}">
      <dgm:prSet phldrT="[Tekst]" custT="1"/>
      <dgm:spPr>
        <a:solidFill>
          <a:schemeClr val="accent3"/>
        </a:solidFill>
      </dgm:spPr>
      <dgm:t>
        <a:bodyPr/>
        <a:lstStyle/>
        <a:p>
          <a:r>
            <a:rPr lang="pl-PL" sz="2800" b="1" dirty="0"/>
            <a:t>Biogazownie rolnicze</a:t>
          </a:r>
        </a:p>
      </dgm:t>
    </dgm:pt>
    <dgm:pt modelId="{E2EB1900-BB14-4DF6-935A-457EA8630D60}" type="parTrans" cxnId="{D3F26222-BFC2-4029-AFF6-045228C2072F}">
      <dgm:prSet/>
      <dgm:spPr/>
      <dgm:t>
        <a:bodyPr/>
        <a:lstStyle/>
        <a:p>
          <a:endParaRPr lang="pl-PL"/>
        </a:p>
      </dgm:t>
    </dgm:pt>
    <dgm:pt modelId="{BA27D289-F0BC-4ADB-A648-2A6E0EFD1AF0}" type="sibTrans" cxnId="{D3F26222-BFC2-4029-AFF6-045228C2072F}">
      <dgm:prSet/>
      <dgm:spPr/>
      <dgm:t>
        <a:bodyPr/>
        <a:lstStyle/>
        <a:p>
          <a:endParaRPr lang="pl-PL"/>
        </a:p>
      </dgm:t>
    </dgm:pt>
    <dgm:pt modelId="{59892345-449C-4299-BD83-8932C7D9771B}">
      <dgm:prSet phldrT="[Tekst]"/>
      <dgm:spPr/>
      <dgm:t>
        <a:bodyPr/>
        <a:lstStyle/>
        <a:p>
          <a:r>
            <a:rPr lang="pl-PL" dirty="0"/>
            <a:t>174 instalacji</a:t>
          </a:r>
        </a:p>
      </dgm:t>
    </dgm:pt>
    <dgm:pt modelId="{A645E7D0-8C40-46B0-BE33-A95099BE75FE}" type="parTrans" cxnId="{5BF22CAC-681E-4C64-8B3B-6BC5047C1CA5}">
      <dgm:prSet/>
      <dgm:spPr/>
      <dgm:t>
        <a:bodyPr/>
        <a:lstStyle/>
        <a:p>
          <a:endParaRPr lang="pl-PL"/>
        </a:p>
      </dgm:t>
    </dgm:pt>
    <dgm:pt modelId="{0D6144DB-7654-40D6-95C6-C4CC75ACED3B}" type="sibTrans" cxnId="{5BF22CAC-681E-4C64-8B3B-6BC5047C1CA5}">
      <dgm:prSet/>
      <dgm:spPr/>
      <dgm:t>
        <a:bodyPr/>
        <a:lstStyle/>
        <a:p>
          <a:endParaRPr lang="pl-PL"/>
        </a:p>
      </dgm:t>
    </dgm:pt>
    <dgm:pt modelId="{EC72BB8C-FA25-48FD-BFC8-840C3EF2BB28}">
      <dgm:prSet phldrT="[Tekst]" custT="1"/>
      <dgm:spPr/>
      <dgm:t>
        <a:bodyPr/>
        <a:lstStyle/>
        <a:p>
          <a:r>
            <a:rPr lang="pl-PL" sz="2800" b="1" dirty="0" err="1"/>
            <a:t>Mikrobiogazownie</a:t>
          </a:r>
          <a:endParaRPr lang="pl-PL" sz="2800" b="1" dirty="0"/>
        </a:p>
      </dgm:t>
    </dgm:pt>
    <dgm:pt modelId="{CEB42379-143D-4951-821C-07411A3AA74B}" type="parTrans" cxnId="{E55FFE75-4A53-44B3-B801-7A64465E88AD}">
      <dgm:prSet/>
      <dgm:spPr/>
      <dgm:t>
        <a:bodyPr/>
        <a:lstStyle/>
        <a:p>
          <a:endParaRPr lang="pl-PL"/>
        </a:p>
      </dgm:t>
    </dgm:pt>
    <dgm:pt modelId="{C6AD6772-BC64-4602-AE69-4570EFAA3A97}" type="sibTrans" cxnId="{E55FFE75-4A53-44B3-B801-7A64465E88AD}">
      <dgm:prSet/>
      <dgm:spPr/>
      <dgm:t>
        <a:bodyPr/>
        <a:lstStyle/>
        <a:p>
          <a:endParaRPr lang="pl-PL"/>
        </a:p>
      </dgm:t>
    </dgm:pt>
    <dgm:pt modelId="{A092D5EA-F612-4411-88CD-A73FC0218CCF}">
      <dgm:prSet phldrT="[Tekst]"/>
      <dgm:spPr/>
      <dgm:t>
        <a:bodyPr/>
        <a:lstStyle/>
        <a:p>
          <a:r>
            <a:rPr lang="pl-PL" dirty="0"/>
            <a:t>73 instalacji</a:t>
          </a:r>
        </a:p>
      </dgm:t>
    </dgm:pt>
    <dgm:pt modelId="{6C6CC175-D719-4BAF-A74C-E85B01B9E4F5}" type="parTrans" cxnId="{61CE9193-F83B-4ACC-9A16-D36E7C37A8EA}">
      <dgm:prSet/>
      <dgm:spPr/>
      <dgm:t>
        <a:bodyPr/>
        <a:lstStyle/>
        <a:p>
          <a:endParaRPr lang="pl-PL"/>
        </a:p>
      </dgm:t>
    </dgm:pt>
    <dgm:pt modelId="{7DFCE237-6A1B-45C0-83FF-663F264F88B7}" type="sibTrans" cxnId="{61CE9193-F83B-4ACC-9A16-D36E7C37A8EA}">
      <dgm:prSet/>
      <dgm:spPr/>
      <dgm:t>
        <a:bodyPr/>
        <a:lstStyle/>
        <a:p>
          <a:endParaRPr lang="pl-PL"/>
        </a:p>
      </dgm:t>
    </dgm:pt>
    <dgm:pt modelId="{EDDFFA5E-6F06-4E3A-953A-4FBD885760A1}" type="pres">
      <dgm:prSet presAssocID="{DBB00257-C864-4C54-88D2-DC49109F423C}" presName="Name0" presStyleCnt="0">
        <dgm:presLayoutVars>
          <dgm:dir/>
          <dgm:animLvl val="lvl"/>
          <dgm:resizeHandles val="exact"/>
        </dgm:presLayoutVars>
      </dgm:prSet>
      <dgm:spPr/>
    </dgm:pt>
    <dgm:pt modelId="{1F7B4E5F-69C8-4377-AB0A-6F8BAEB38CA2}" type="pres">
      <dgm:prSet presAssocID="{5834CA33-AD97-43B4-AD1B-B91B8E4810E4}" presName="linNode" presStyleCnt="0"/>
      <dgm:spPr/>
    </dgm:pt>
    <dgm:pt modelId="{94770649-655F-42CD-BFF2-34BDAA40E18C}" type="pres">
      <dgm:prSet presAssocID="{5834CA33-AD97-43B4-AD1B-B91B8E4810E4}" presName="parentText" presStyleLbl="node1" presStyleIdx="0" presStyleCnt="3" custScaleX="131558">
        <dgm:presLayoutVars>
          <dgm:chMax val="1"/>
          <dgm:bulletEnabled val="1"/>
        </dgm:presLayoutVars>
      </dgm:prSet>
      <dgm:spPr/>
    </dgm:pt>
    <dgm:pt modelId="{C524A57D-3DA1-4FB0-9370-539CD7E750BB}" type="pres">
      <dgm:prSet presAssocID="{5834CA33-AD97-43B4-AD1B-B91B8E4810E4}" presName="descendantText" presStyleLbl="alignAccFollowNode1" presStyleIdx="0" presStyleCnt="3">
        <dgm:presLayoutVars>
          <dgm:bulletEnabled val="1"/>
        </dgm:presLayoutVars>
      </dgm:prSet>
      <dgm:spPr/>
    </dgm:pt>
    <dgm:pt modelId="{A785352C-D7FB-452F-ABD9-4506F5A76220}" type="pres">
      <dgm:prSet presAssocID="{DFBD0B40-8B74-4D0B-9CFF-2F5FCFC023C9}" presName="sp" presStyleCnt="0"/>
      <dgm:spPr/>
    </dgm:pt>
    <dgm:pt modelId="{523D0CD5-7B9F-4F9F-802C-4229E8A10763}" type="pres">
      <dgm:prSet presAssocID="{3C3EAE0C-4015-4DB1-B2E1-906592997981}" presName="linNode" presStyleCnt="0"/>
      <dgm:spPr/>
    </dgm:pt>
    <dgm:pt modelId="{1FA5B52B-D678-4B33-B37E-2920CEC0CC1B}" type="pres">
      <dgm:prSet presAssocID="{3C3EAE0C-4015-4DB1-B2E1-906592997981}" presName="parentText" presStyleLbl="node1" presStyleIdx="1" presStyleCnt="3" custScaleX="131558">
        <dgm:presLayoutVars>
          <dgm:chMax val="1"/>
          <dgm:bulletEnabled val="1"/>
        </dgm:presLayoutVars>
      </dgm:prSet>
      <dgm:spPr/>
    </dgm:pt>
    <dgm:pt modelId="{1E675829-D1C2-4227-9A56-B384B40E7BA8}" type="pres">
      <dgm:prSet presAssocID="{3C3EAE0C-4015-4DB1-B2E1-906592997981}" presName="descendantText" presStyleLbl="alignAccFollowNode1" presStyleIdx="1" presStyleCnt="3">
        <dgm:presLayoutVars>
          <dgm:bulletEnabled val="1"/>
        </dgm:presLayoutVars>
      </dgm:prSet>
      <dgm:spPr/>
    </dgm:pt>
    <dgm:pt modelId="{78347A93-D74E-42B1-8AC3-37375546CCD7}" type="pres">
      <dgm:prSet presAssocID="{BA27D289-F0BC-4ADB-A648-2A6E0EFD1AF0}" presName="sp" presStyleCnt="0"/>
      <dgm:spPr/>
    </dgm:pt>
    <dgm:pt modelId="{713ADA38-3360-4C49-9E3A-A69A1A7CAD33}" type="pres">
      <dgm:prSet presAssocID="{EC72BB8C-FA25-48FD-BFC8-840C3EF2BB28}" presName="linNode" presStyleCnt="0"/>
      <dgm:spPr/>
    </dgm:pt>
    <dgm:pt modelId="{CE009B7E-ED04-46EA-BF9D-E480B9A19475}" type="pres">
      <dgm:prSet presAssocID="{EC72BB8C-FA25-48FD-BFC8-840C3EF2BB28}" presName="parentText" presStyleLbl="node1" presStyleIdx="2" presStyleCnt="3" custScaleX="131558">
        <dgm:presLayoutVars>
          <dgm:chMax val="1"/>
          <dgm:bulletEnabled val="1"/>
        </dgm:presLayoutVars>
      </dgm:prSet>
      <dgm:spPr/>
    </dgm:pt>
    <dgm:pt modelId="{51516D7E-944F-49DE-AB46-B6F8A717C3D2}" type="pres">
      <dgm:prSet presAssocID="{EC72BB8C-FA25-48FD-BFC8-840C3EF2BB28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186E1B20-3F22-4A49-BDDA-D21A66C05A3D}" type="presOf" srcId="{DBB00257-C864-4C54-88D2-DC49109F423C}" destId="{EDDFFA5E-6F06-4E3A-953A-4FBD885760A1}" srcOrd="0" destOrd="0" presId="urn:microsoft.com/office/officeart/2005/8/layout/vList5"/>
    <dgm:cxn modelId="{D3F26222-BFC2-4029-AFF6-045228C2072F}" srcId="{DBB00257-C864-4C54-88D2-DC49109F423C}" destId="{3C3EAE0C-4015-4DB1-B2E1-906592997981}" srcOrd="1" destOrd="0" parTransId="{E2EB1900-BB14-4DF6-935A-457EA8630D60}" sibTransId="{BA27D289-F0BC-4ADB-A648-2A6E0EFD1AF0}"/>
    <dgm:cxn modelId="{D75EEC68-BD23-4178-8EFF-02B85157985B}" type="presOf" srcId="{EC72BB8C-FA25-48FD-BFC8-840C3EF2BB28}" destId="{CE009B7E-ED04-46EA-BF9D-E480B9A19475}" srcOrd="0" destOrd="0" presId="urn:microsoft.com/office/officeart/2005/8/layout/vList5"/>
    <dgm:cxn modelId="{64959C6A-BF56-4B7F-8C09-B05AE6F2FC5F}" type="presOf" srcId="{59892345-449C-4299-BD83-8932C7D9771B}" destId="{1E675829-D1C2-4227-9A56-B384B40E7BA8}" srcOrd="0" destOrd="0" presId="urn:microsoft.com/office/officeart/2005/8/layout/vList5"/>
    <dgm:cxn modelId="{ED7E3170-FE2E-4102-8282-44731580F866}" type="presOf" srcId="{4CA5D8AF-5B51-49FD-8509-E28D74E08658}" destId="{C524A57D-3DA1-4FB0-9370-539CD7E750BB}" srcOrd="0" destOrd="0" presId="urn:microsoft.com/office/officeart/2005/8/layout/vList5"/>
    <dgm:cxn modelId="{F9CD8251-698A-4E58-B0AC-0D512D59DBA2}" type="presOf" srcId="{A092D5EA-F612-4411-88CD-A73FC0218CCF}" destId="{51516D7E-944F-49DE-AB46-B6F8A717C3D2}" srcOrd="0" destOrd="0" presId="urn:microsoft.com/office/officeart/2005/8/layout/vList5"/>
    <dgm:cxn modelId="{01522275-00E7-4792-B730-B27305ACDED7}" type="presOf" srcId="{5834CA33-AD97-43B4-AD1B-B91B8E4810E4}" destId="{94770649-655F-42CD-BFF2-34BDAA40E18C}" srcOrd="0" destOrd="0" presId="urn:microsoft.com/office/officeart/2005/8/layout/vList5"/>
    <dgm:cxn modelId="{E55FFE75-4A53-44B3-B801-7A64465E88AD}" srcId="{DBB00257-C864-4C54-88D2-DC49109F423C}" destId="{EC72BB8C-FA25-48FD-BFC8-840C3EF2BB28}" srcOrd="2" destOrd="0" parTransId="{CEB42379-143D-4951-821C-07411A3AA74B}" sibTransId="{C6AD6772-BC64-4602-AE69-4570EFAA3A97}"/>
    <dgm:cxn modelId="{61CE9193-F83B-4ACC-9A16-D36E7C37A8EA}" srcId="{EC72BB8C-FA25-48FD-BFC8-840C3EF2BB28}" destId="{A092D5EA-F612-4411-88CD-A73FC0218CCF}" srcOrd="0" destOrd="0" parTransId="{6C6CC175-D719-4BAF-A74C-E85B01B9E4F5}" sibTransId="{7DFCE237-6A1B-45C0-83FF-663F264F88B7}"/>
    <dgm:cxn modelId="{43A196A1-9038-4336-9EEA-08768EF22C59}" srcId="{5834CA33-AD97-43B4-AD1B-B91B8E4810E4}" destId="{4CA5D8AF-5B51-49FD-8509-E28D74E08658}" srcOrd="0" destOrd="0" parTransId="{803712F2-3C75-40A2-B83C-EB53B4D7F207}" sibTransId="{A1114CCA-3F17-45C0-88CC-0279F20156E2}"/>
    <dgm:cxn modelId="{5BF22CAC-681E-4C64-8B3B-6BC5047C1CA5}" srcId="{3C3EAE0C-4015-4DB1-B2E1-906592997981}" destId="{59892345-449C-4299-BD83-8932C7D9771B}" srcOrd="0" destOrd="0" parTransId="{A645E7D0-8C40-46B0-BE33-A95099BE75FE}" sibTransId="{0D6144DB-7654-40D6-95C6-C4CC75ACED3B}"/>
    <dgm:cxn modelId="{4D83B4C3-A0A1-49AE-B433-275980D4AB33}" srcId="{DBB00257-C864-4C54-88D2-DC49109F423C}" destId="{5834CA33-AD97-43B4-AD1B-B91B8E4810E4}" srcOrd="0" destOrd="0" parTransId="{77E74DE5-3DA4-472E-B1B2-414B275278A1}" sibTransId="{DFBD0B40-8B74-4D0B-9CFF-2F5FCFC023C9}"/>
    <dgm:cxn modelId="{BD807CEA-E3E8-4F23-8A0F-F527B3963FBF}" type="presOf" srcId="{3C3EAE0C-4015-4DB1-B2E1-906592997981}" destId="{1FA5B52B-D678-4B33-B37E-2920CEC0CC1B}" srcOrd="0" destOrd="0" presId="urn:microsoft.com/office/officeart/2005/8/layout/vList5"/>
    <dgm:cxn modelId="{9EB72134-08B7-4AEA-ABC4-46ABE16BD173}" type="presParOf" srcId="{EDDFFA5E-6F06-4E3A-953A-4FBD885760A1}" destId="{1F7B4E5F-69C8-4377-AB0A-6F8BAEB38CA2}" srcOrd="0" destOrd="0" presId="urn:microsoft.com/office/officeart/2005/8/layout/vList5"/>
    <dgm:cxn modelId="{0417C8FB-B9A3-4DEB-9C5A-3D7F20D8D803}" type="presParOf" srcId="{1F7B4E5F-69C8-4377-AB0A-6F8BAEB38CA2}" destId="{94770649-655F-42CD-BFF2-34BDAA40E18C}" srcOrd="0" destOrd="0" presId="urn:microsoft.com/office/officeart/2005/8/layout/vList5"/>
    <dgm:cxn modelId="{692B1F8C-C2A5-4BC0-82CB-202FA32FD017}" type="presParOf" srcId="{1F7B4E5F-69C8-4377-AB0A-6F8BAEB38CA2}" destId="{C524A57D-3DA1-4FB0-9370-539CD7E750BB}" srcOrd="1" destOrd="0" presId="urn:microsoft.com/office/officeart/2005/8/layout/vList5"/>
    <dgm:cxn modelId="{FD4F7446-B745-4C82-9ACE-706BB2B9212D}" type="presParOf" srcId="{EDDFFA5E-6F06-4E3A-953A-4FBD885760A1}" destId="{A785352C-D7FB-452F-ABD9-4506F5A76220}" srcOrd="1" destOrd="0" presId="urn:microsoft.com/office/officeart/2005/8/layout/vList5"/>
    <dgm:cxn modelId="{187C1CC0-5C46-4285-A06A-8F4E4EE3D313}" type="presParOf" srcId="{EDDFFA5E-6F06-4E3A-953A-4FBD885760A1}" destId="{523D0CD5-7B9F-4F9F-802C-4229E8A10763}" srcOrd="2" destOrd="0" presId="urn:microsoft.com/office/officeart/2005/8/layout/vList5"/>
    <dgm:cxn modelId="{D6128A2D-7B92-4441-A475-7990B94D8BD1}" type="presParOf" srcId="{523D0CD5-7B9F-4F9F-802C-4229E8A10763}" destId="{1FA5B52B-D678-4B33-B37E-2920CEC0CC1B}" srcOrd="0" destOrd="0" presId="urn:microsoft.com/office/officeart/2005/8/layout/vList5"/>
    <dgm:cxn modelId="{CEC03057-F6C3-4AF1-9F7C-0F6AFD9F3F15}" type="presParOf" srcId="{523D0CD5-7B9F-4F9F-802C-4229E8A10763}" destId="{1E675829-D1C2-4227-9A56-B384B40E7BA8}" srcOrd="1" destOrd="0" presId="urn:microsoft.com/office/officeart/2005/8/layout/vList5"/>
    <dgm:cxn modelId="{F74646BE-BA7E-46EF-B8EE-9B120B4E5C6F}" type="presParOf" srcId="{EDDFFA5E-6F06-4E3A-953A-4FBD885760A1}" destId="{78347A93-D74E-42B1-8AC3-37375546CCD7}" srcOrd="3" destOrd="0" presId="urn:microsoft.com/office/officeart/2005/8/layout/vList5"/>
    <dgm:cxn modelId="{97C32D19-83E9-424E-87AD-A12A1A863008}" type="presParOf" srcId="{EDDFFA5E-6F06-4E3A-953A-4FBD885760A1}" destId="{713ADA38-3360-4C49-9E3A-A69A1A7CAD33}" srcOrd="4" destOrd="0" presId="urn:microsoft.com/office/officeart/2005/8/layout/vList5"/>
    <dgm:cxn modelId="{8F09AB73-1CD1-4B88-B507-4B71D141B21D}" type="presParOf" srcId="{713ADA38-3360-4C49-9E3A-A69A1A7CAD33}" destId="{CE009B7E-ED04-46EA-BF9D-E480B9A19475}" srcOrd="0" destOrd="0" presId="urn:microsoft.com/office/officeart/2005/8/layout/vList5"/>
    <dgm:cxn modelId="{9A57C789-CBAE-4C46-A95C-F6C019757751}" type="presParOf" srcId="{713ADA38-3360-4C49-9E3A-A69A1A7CAD33}" destId="{51516D7E-944F-49DE-AB46-B6F8A717C3D2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BF1C113-A55C-42F3-82EC-08546E6CD323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E716B025-C7E8-4BF7-BA75-C941DB15EF49}">
      <dgm:prSet phldrT="[Tekst]"/>
      <dgm:spPr>
        <a:solidFill>
          <a:srgbClr val="1F5E43"/>
        </a:solidFill>
      </dgm:spPr>
      <dgm:t>
        <a:bodyPr/>
        <a:lstStyle/>
        <a:p>
          <a:r>
            <a:rPr lang="pl-PL" dirty="0"/>
            <a:t>Hermetyczna strefa przyjęcia </a:t>
          </a:r>
          <a:br>
            <a:rPr lang="pl-PL" dirty="0"/>
          </a:br>
          <a:r>
            <a:rPr lang="pl-PL" dirty="0"/>
            <a:t>i przygotowania surowców</a:t>
          </a:r>
        </a:p>
      </dgm:t>
    </dgm:pt>
    <dgm:pt modelId="{B923783A-23BF-4250-AE74-0E04FE5B7512}" type="parTrans" cxnId="{AE9AA0AD-2EEB-4B7B-8E6F-11E49F9E21CD}">
      <dgm:prSet/>
      <dgm:spPr/>
      <dgm:t>
        <a:bodyPr/>
        <a:lstStyle/>
        <a:p>
          <a:endParaRPr lang="pl-PL"/>
        </a:p>
      </dgm:t>
    </dgm:pt>
    <dgm:pt modelId="{7788C8FA-6F7A-40FE-9090-E275420FD521}" type="sibTrans" cxnId="{AE9AA0AD-2EEB-4B7B-8E6F-11E49F9E21CD}">
      <dgm:prSet/>
      <dgm:spPr/>
      <dgm:t>
        <a:bodyPr/>
        <a:lstStyle/>
        <a:p>
          <a:endParaRPr lang="pl-PL"/>
        </a:p>
      </dgm:t>
    </dgm:pt>
    <dgm:pt modelId="{028F6936-274B-43BB-AFA5-63D7E1EA16C7}">
      <dgm:prSet phldrT="[Tekst]"/>
      <dgm:spPr>
        <a:solidFill>
          <a:srgbClr val="1F5E43"/>
        </a:solidFill>
      </dgm:spPr>
      <dgm:t>
        <a:bodyPr/>
        <a:lstStyle/>
        <a:p>
          <a:r>
            <a:rPr lang="pl-PL" dirty="0"/>
            <a:t>Hermetyczny proces produkcji </a:t>
          </a:r>
          <a:br>
            <a:rPr lang="pl-PL" dirty="0"/>
          </a:br>
          <a:r>
            <a:rPr lang="pl-PL" dirty="0"/>
            <a:t>i zagospodarowania biogazu </a:t>
          </a:r>
        </a:p>
      </dgm:t>
    </dgm:pt>
    <dgm:pt modelId="{DA579AA0-BADD-4AFE-A58D-56C304CBF3A2}" type="parTrans" cxnId="{20395BC7-C943-4C27-9C9F-3B0F96A353A5}">
      <dgm:prSet/>
      <dgm:spPr/>
      <dgm:t>
        <a:bodyPr/>
        <a:lstStyle/>
        <a:p>
          <a:endParaRPr lang="pl-PL"/>
        </a:p>
      </dgm:t>
    </dgm:pt>
    <dgm:pt modelId="{EEA808A8-B3E0-4A62-AB15-4F3411B90EC3}" type="sibTrans" cxnId="{20395BC7-C943-4C27-9C9F-3B0F96A353A5}">
      <dgm:prSet/>
      <dgm:spPr/>
      <dgm:t>
        <a:bodyPr/>
        <a:lstStyle/>
        <a:p>
          <a:endParaRPr lang="pl-PL"/>
        </a:p>
      </dgm:t>
    </dgm:pt>
    <dgm:pt modelId="{96182661-0767-4C8A-8587-0C50DC5E4D64}">
      <dgm:prSet phldrT="[Tekst]"/>
      <dgm:spPr>
        <a:solidFill>
          <a:srgbClr val="1F5E43"/>
        </a:solidFill>
      </dgm:spPr>
      <dgm:t>
        <a:bodyPr/>
        <a:lstStyle/>
        <a:p>
          <a:r>
            <a:rPr lang="pl-PL" dirty="0"/>
            <a:t>Hermetyczny proces kompostowania </a:t>
          </a:r>
        </a:p>
      </dgm:t>
    </dgm:pt>
    <dgm:pt modelId="{D39238DD-C66B-4AAA-810C-22DD973A6958}" type="parTrans" cxnId="{5195B4B1-7238-4F76-943C-C47762BCE3B3}">
      <dgm:prSet/>
      <dgm:spPr/>
      <dgm:t>
        <a:bodyPr/>
        <a:lstStyle/>
        <a:p>
          <a:endParaRPr lang="pl-PL"/>
        </a:p>
      </dgm:t>
    </dgm:pt>
    <dgm:pt modelId="{6E0FDE34-5F03-466D-A265-A9DFD41CE61A}" type="sibTrans" cxnId="{5195B4B1-7238-4F76-943C-C47762BCE3B3}">
      <dgm:prSet/>
      <dgm:spPr/>
      <dgm:t>
        <a:bodyPr/>
        <a:lstStyle/>
        <a:p>
          <a:endParaRPr lang="pl-PL"/>
        </a:p>
      </dgm:t>
    </dgm:pt>
    <dgm:pt modelId="{D6F4B5A6-6CC2-420A-822A-E6B0D717E66F}">
      <dgm:prSet phldrT="[Tekst]"/>
      <dgm:spPr>
        <a:solidFill>
          <a:srgbClr val="1F5E43"/>
        </a:solidFill>
      </dgm:spPr>
      <dgm:t>
        <a:bodyPr/>
        <a:lstStyle/>
        <a:p>
          <a:r>
            <a:rPr lang="pl-PL" dirty="0"/>
            <a:t>Hermetyczny proces dojrzewania kompostu i produkcji nawozów</a:t>
          </a:r>
        </a:p>
      </dgm:t>
    </dgm:pt>
    <dgm:pt modelId="{71E27F57-B2D4-42A6-8224-ED64FB76B523}" type="parTrans" cxnId="{88F5BAE7-A5C5-4FA9-B49F-02C16912DC30}">
      <dgm:prSet/>
      <dgm:spPr/>
      <dgm:t>
        <a:bodyPr/>
        <a:lstStyle/>
        <a:p>
          <a:endParaRPr lang="pl-PL"/>
        </a:p>
      </dgm:t>
    </dgm:pt>
    <dgm:pt modelId="{DB5D3DCD-5D58-408F-8377-5CAE73A4FA72}" type="sibTrans" cxnId="{88F5BAE7-A5C5-4FA9-B49F-02C16912DC30}">
      <dgm:prSet/>
      <dgm:spPr/>
      <dgm:t>
        <a:bodyPr/>
        <a:lstStyle/>
        <a:p>
          <a:endParaRPr lang="pl-PL"/>
        </a:p>
      </dgm:t>
    </dgm:pt>
    <dgm:pt modelId="{4D77EDA0-6B05-4B2E-9727-A6AAC1EF1DC3}" type="pres">
      <dgm:prSet presAssocID="{FBF1C113-A55C-42F3-82EC-08546E6CD323}" presName="outerComposite" presStyleCnt="0">
        <dgm:presLayoutVars>
          <dgm:chMax val="5"/>
          <dgm:dir/>
          <dgm:resizeHandles val="exact"/>
        </dgm:presLayoutVars>
      </dgm:prSet>
      <dgm:spPr/>
    </dgm:pt>
    <dgm:pt modelId="{23042B2C-B4C1-4E7B-87CB-558D9373C17C}" type="pres">
      <dgm:prSet presAssocID="{FBF1C113-A55C-42F3-82EC-08546E6CD323}" presName="dummyMaxCanvas" presStyleCnt="0">
        <dgm:presLayoutVars/>
      </dgm:prSet>
      <dgm:spPr/>
    </dgm:pt>
    <dgm:pt modelId="{C435C8FC-8519-429B-A3B2-E793C221D26B}" type="pres">
      <dgm:prSet presAssocID="{FBF1C113-A55C-42F3-82EC-08546E6CD323}" presName="FourNodes_1" presStyleLbl="node1" presStyleIdx="0" presStyleCnt="4">
        <dgm:presLayoutVars>
          <dgm:bulletEnabled val="1"/>
        </dgm:presLayoutVars>
      </dgm:prSet>
      <dgm:spPr/>
    </dgm:pt>
    <dgm:pt modelId="{AE59C75D-970A-45CE-ACAC-2D4BF26C2805}" type="pres">
      <dgm:prSet presAssocID="{FBF1C113-A55C-42F3-82EC-08546E6CD323}" presName="FourNodes_2" presStyleLbl="node1" presStyleIdx="1" presStyleCnt="4">
        <dgm:presLayoutVars>
          <dgm:bulletEnabled val="1"/>
        </dgm:presLayoutVars>
      </dgm:prSet>
      <dgm:spPr/>
    </dgm:pt>
    <dgm:pt modelId="{F494A70E-3748-49DF-911C-AD0CF07CA094}" type="pres">
      <dgm:prSet presAssocID="{FBF1C113-A55C-42F3-82EC-08546E6CD323}" presName="FourNodes_3" presStyleLbl="node1" presStyleIdx="2" presStyleCnt="4">
        <dgm:presLayoutVars>
          <dgm:bulletEnabled val="1"/>
        </dgm:presLayoutVars>
      </dgm:prSet>
      <dgm:spPr/>
    </dgm:pt>
    <dgm:pt modelId="{651B487B-6F6E-48CC-867A-C5B654AB0028}" type="pres">
      <dgm:prSet presAssocID="{FBF1C113-A55C-42F3-82EC-08546E6CD323}" presName="FourNodes_4" presStyleLbl="node1" presStyleIdx="3" presStyleCnt="4">
        <dgm:presLayoutVars>
          <dgm:bulletEnabled val="1"/>
        </dgm:presLayoutVars>
      </dgm:prSet>
      <dgm:spPr/>
    </dgm:pt>
    <dgm:pt modelId="{58E72D9C-5872-4302-A811-988EC030FE37}" type="pres">
      <dgm:prSet presAssocID="{FBF1C113-A55C-42F3-82EC-08546E6CD323}" presName="FourConn_1-2" presStyleLbl="fgAccFollowNode1" presStyleIdx="0" presStyleCnt="3">
        <dgm:presLayoutVars>
          <dgm:bulletEnabled val="1"/>
        </dgm:presLayoutVars>
      </dgm:prSet>
      <dgm:spPr/>
    </dgm:pt>
    <dgm:pt modelId="{91451AB3-4BB4-446B-B197-5F523E8BA866}" type="pres">
      <dgm:prSet presAssocID="{FBF1C113-A55C-42F3-82EC-08546E6CD323}" presName="FourConn_2-3" presStyleLbl="fgAccFollowNode1" presStyleIdx="1" presStyleCnt="3">
        <dgm:presLayoutVars>
          <dgm:bulletEnabled val="1"/>
        </dgm:presLayoutVars>
      </dgm:prSet>
      <dgm:spPr/>
    </dgm:pt>
    <dgm:pt modelId="{A7A2C29A-407B-41A5-AEBA-0E55EFD67C1D}" type="pres">
      <dgm:prSet presAssocID="{FBF1C113-A55C-42F3-82EC-08546E6CD323}" presName="FourConn_3-4" presStyleLbl="fgAccFollowNode1" presStyleIdx="2" presStyleCnt="3">
        <dgm:presLayoutVars>
          <dgm:bulletEnabled val="1"/>
        </dgm:presLayoutVars>
      </dgm:prSet>
      <dgm:spPr/>
    </dgm:pt>
    <dgm:pt modelId="{7A58571B-99C2-4CCD-8064-441C53C12D9A}" type="pres">
      <dgm:prSet presAssocID="{FBF1C113-A55C-42F3-82EC-08546E6CD323}" presName="FourNodes_1_text" presStyleLbl="node1" presStyleIdx="3" presStyleCnt="4">
        <dgm:presLayoutVars>
          <dgm:bulletEnabled val="1"/>
        </dgm:presLayoutVars>
      </dgm:prSet>
      <dgm:spPr/>
    </dgm:pt>
    <dgm:pt modelId="{90087B08-54D0-4130-BB06-E4EF435E0163}" type="pres">
      <dgm:prSet presAssocID="{FBF1C113-A55C-42F3-82EC-08546E6CD323}" presName="FourNodes_2_text" presStyleLbl="node1" presStyleIdx="3" presStyleCnt="4">
        <dgm:presLayoutVars>
          <dgm:bulletEnabled val="1"/>
        </dgm:presLayoutVars>
      </dgm:prSet>
      <dgm:spPr/>
    </dgm:pt>
    <dgm:pt modelId="{9FA52AF2-ED90-48F3-A570-81EA711F3EF4}" type="pres">
      <dgm:prSet presAssocID="{FBF1C113-A55C-42F3-82EC-08546E6CD323}" presName="FourNodes_3_text" presStyleLbl="node1" presStyleIdx="3" presStyleCnt="4">
        <dgm:presLayoutVars>
          <dgm:bulletEnabled val="1"/>
        </dgm:presLayoutVars>
      </dgm:prSet>
      <dgm:spPr/>
    </dgm:pt>
    <dgm:pt modelId="{323A3BBD-1860-4381-8362-B76E37388C68}" type="pres">
      <dgm:prSet presAssocID="{FBF1C113-A55C-42F3-82EC-08546E6CD323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F4C9590A-244A-4015-A52C-06447D2140C9}" type="presOf" srcId="{D6F4B5A6-6CC2-420A-822A-E6B0D717E66F}" destId="{651B487B-6F6E-48CC-867A-C5B654AB0028}" srcOrd="0" destOrd="0" presId="urn:microsoft.com/office/officeart/2005/8/layout/vProcess5"/>
    <dgm:cxn modelId="{14CD9F17-FA86-4C43-B7BA-491CEBBB9DC1}" type="presOf" srcId="{96182661-0767-4C8A-8587-0C50DC5E4D64}" destId="{9FA52AF2-ED90-48F3-A570-81EA711F3EF4}" srcOrd="1" destOrd="0" presId="urn:microsoft.com/office/officeart/2005/8/layout/vProcess5"/>
    <dgm:cxn modelId="{61B49C37-99D9-4593-8EAC-96507CCC70C1}" type="presOf" srcId="{6E0FDE34-5F03-466D-A265-A9DFD41CE61A}" destId="{A7A2C29A-407B-41A5-AEBA-0E55EFD67C1D}" srcOrd="0" destOrd="0" presId="urn:microsoft.com/office/officeart/2005/8/layout/vProcess5"/>
    <dgm:cxn modelId="{7C7F145B-92CD-4A56-A9A9-0693D901FBD1}" type="presOf" srcId="{028F6936-274B-43BB-AFA5-63D7E1EA16C7}" destId="{AE59C75D-970A-45CE-ACAC-2D4BF26C2805}" srcOrd="0" destOrd="0" presId="urn:microsoft.com/office/officeart/2005/8/layout/vProcess5"/>
    <dgm:cxn modelId="{49744BA8-F29E-4AEA-8BF4-CA71C3C0BC6D}" type="presOf" srcId="{FBF1C113-A55C-42F3-82EC-08546E6CD323}" destId="{4D77EDA0-6B05-4B2E-9727-A6AAC1EF1DC3}" srcOrd="0" destOrd="0" presId="urn:microsoft.com/office/officeart/2005/8/layout/vProcess5"/>
    <dgm:cxn modelId="{AE9AA0AD-2EEB-4B7B-8E6F-11E49F9E21CD}" srcId="{FBF1C113-A55C-42F3-82EC-08546E6CD323}" destId="{E716B025-C7E8-4BF7-BA75-C941DB15EF49}" srcOrd="0" destOrd="0" parTransId="{B923783A-23BF-4250-AE74-0E04FE5B7512}" sibTransId="{7788C8FA-6F7A-40FE-9090-E275420FD521}"/>
    <dgm:cxn modelId="{5195B4B1-7238-4F76-943C-C47762BCE3B3}" srcId="{FBF1C113-A55C-42F3-82EC-08546E6CD323}" destId="{96182661-0767-4C8A-8587-0C50DC5E4D64}" srcOrd="2" destOrd="0" parTransId="{D39238DD-C66B-4AAA-810C-22DD973A6958}" sibTransId="{6E0FDE34-5F03-466D-A265-A9DFD41CE61A}"/>
    <dgm:cxn modelId="{E581A9BE-F14B-4985-89B3-83F02D6311D6}" type="presOf" srcId="{EEA808A8-B3E0-4A62-AB15-4F3411B90EC3}" destId="{91451AB3-4BB4-446B-B197-5F523E8BA866}" srcOrd="0" destOrd="0" presId="urn:microsoft.com/office/officeart/2005/8/layout/vProcess5"/>
    <dgm:cxn modelId="{428DDCBE-D8E0-4F5F-8231-61E394C4F485}" type="presOf" srcId="{E716B025-C7E8-4BF7-BA75-C941DB15EF49}" destId="{C435C8FC-8519-429B-A3B2-E793C221D26B}" srcOrd="0" destOrd="0" presId="urn:microsoft.com/office/officeart/2005/8/layout/vProcess5"/>
    <dgm:cxn modelId="{20395BC7-C943-4C27-9C9F-3B0F96A353A5}" srcId="{FBF1C113-A55C-42F3-82EC-08546E6CD323}" destId="{028F6936-274B-43BB-AFA5-63D7E1EA16C7}" srcOrd="1" destOrd="0" parTransId="{DA579AA0-BADD-4AFE-A58D-56C304CBF3A2}" sibTransId="{EEA808A8-B3E0-4A62-AB15-4F3411B90EC3}"/>
    <dgm:cxn modelId="{E2B247D1-948F-467B-BC7B-C6826A642324}" type="presOf" srcId="{D6F4B5A6-6CC2-420A-822A-E6B0D717E66F}" destId="{323A3BBD-1860-4381-8362-B76E37388C68}" srcOrd="1" destOrd="0" presId="urn:microsoft.com/office/officeart/2005/8/layout/vProcess5"/>
    <dgm:cxn modelId="{C0D5C7D8-6866-4636-96DF-F6C8B493D0F6}" type="presOf" srcId="{96182661-0767-4C8A-8587-0C50DC5E4D64}" destId="{F494A70E-3748-49DF-911C-AD0CF07CA094}" srcOrd="0" destOrd="0" presId="urn:microsoft.com/office/officeart/2005/8/layout/vProcess5"/>
    <dgm:cxn modelId="{88F5BAE7-A5C5-4FA9-B49F-02C16912DC30}" srcId="{FBF1C113-A55C-42F3-82EC-08546E6CD323}" destId="{D6F4B5A6-6CC2-420A-822A-E6B0D717E66F}" srcOrd="3" destOrd="0" parTransId="{71E27F57-B2D4-42A6-8224-ED64FB76B523}" sibTransId="{DB5D3DCD-5D58-408F-8377-5CAE73A4FA72}"/>
    <dgm:cxn modelId="{692945F2-B7B7-4514-B713-82841B3F73D7}" type="presOf" srcId="{7788C8FA-6F7A-40FE-9090-E275420FD521}" destId="{58E72D9C-5872-4302-A811-988EC030FE37}" srcOrd="0" destOrd="0" presId="urn:microsoft.com/office/officeart/2005/8/layout/vProcess5"/>
    <dgm:cxn modelId="{EE9433F9-AB3A-46DB-B6C3-DE8676985135}" type="presOf" srcId="{E716B025-C7E8-4BF7-BA75-C941DB15EF49}" destId="{7A58571B-99C2-4CCD-8064-441C53C12D9A}" srcOrd="1" destOrd="0" presId="urn:microsoft.com/office/officeart/2005/8/layout/vProcess5"/>
    <dgm:cxn modelId="{3FEEF7FB-98D9-4F4E-B76F-1A1D158E91EE}" type="presOf" srcId="{028F6936-274B-43BB-AFA5-63D7E1EA16C7}" destId="{90087B08-54D0-4130-BB06-E4EF435E0163}" srcOrd="1" destOrd="0" presId="urn:microsoft.com/office/officeart/2005/8/layout/vProcess5"/>
    <dgm:cxn modelId="{5EFE453B-8689-4551-9AB9-ED6A9AC09728}" type="presParOf" srcId="{4D77EDA0-6B05-4B2E-9727-A6AAC1EF1DC3}" destId="{23042B2C-B4C1-4E7B-87CB-558D9373C17C}" srcOrd="0" destOrd="0" presId="urn:microsoft.com/office/officeart/2005/8/layout/vProcess5"/>
    <dgm:cxn modelId="{FE4CB803-004E-4CB2-8BA9-0CC63F5AA493}" type="presParOf" srcId="{4D77EDA0-6B05-4B2E-9727-A6AAC1EF1DC3}" destId="{C435C8FC-8519-429B-A3B2-E793C221D26B}" srcOrd="1" destOrd="0" presId="urn:microsoft.com/office/officeart/2005/8/layout/vProcess5"/>
    <dgm:cxn modelId="{937CEE3D-DC8C-4271-9ADB-957CF2194CB9}" type="presParOf" srcId="{4D77EDA0-6B05-4B2E-9727-A6AAC1EF1DC3}" destId="{AE59C75D-970A-45CE-ACAC-2D4BF26C2805}" srcOrd="2" destOrd="0" presId="urn:microsoft.com/office/officeart/2005/8/layout/vProcess5"/>
    <dgm:cxn modelId="{AA66663D-44D0-4846-AEAC-4C1223C79D3D}" type="presParOf" srcId="{4D77EDA0-6B05-4B2E-9727-A6AAC1EF1DC3}" destId="{F494A70E-3748-49DF-911C-AD0CF07CA094}" srcOrd="3" destOrd="0" presId="urn:microsoft.com/office/officeart/2005/8/layout/vProcess5"/>
    <dgm:cxn modelId="{D61F6B6E-0C92-47A3-A573-F0C4C129390F}" type="presParOf" srcId="{4D77EDA0-6B05-4B2E-9727-A6AAC1EF1DC3}" destId="{651B487B-6F6E-48CC-867A-C5B654AB0028}" srcOrd="4" destOrd="0" presId="urn:microsoft.com/office/officeart/2005/8/layout/vProcess5"/>
    <dgm:cxn modelId="{F4BAC9BD-F518-4AD5-93CB-025AF8B87CCD}" type="presParOf" srcId="{4D77EDA0-6B05-4B2E-9727-A6AAC1EF1DC3}" destId="{58E72D9C-5872-4302-A811-988EC030FE37}" srcOrd="5" destOrd="0" presId="urn:microsoft.com/office/officeart/2005/8/layout/vProcess5"/>
    <dgm:cxn modelId="{27106549-E68F-4BEF-A402-A0D82C9CFB17}" type="presParOf" srcId="{4D77EDA0-6B05-4B2E-9727-A6AAC1EF1DC3}" destId="{91451AB3-4BB4-446B-B197-5F523E8BA866}" srcOrd="6" destOrd="0" presId="urn:microsoft.com/office/officeart/2005/8/layout/vProcess5"/>
    <dgm:cxn modelId="{40D04655-80DB-4BD3-976A-B8272A4A37EE}" type="presParOf" srcId="{4D77EDA0-6B05-4B2E-9727-A6AAC1EF1DC3}" destId="{A7A2C29A-407B-41A5-AEBA-0E55EFD67C1D}" srcOrd="7" destOrd="0" presId="urn:microsoft.com/office/officeart/2005/8/layout/vProcess5"/>
    <dgm:cxn modelId="{9D6B36FD-B5E3-4C50-84D0-BE10A4221894}" type="presParOf" srcId="{4D77EDA0-6B05-4B2E-9727-A6AAC1EF1DC3}" destId="{7A58571B-99C2-4CCD-8064-441C53C12D9A}" srcOrd="8" destOrd="0" presId="urn:microsoft.com/office/officeart/2005/8/layout/vProcess5"/>
    <dgm:cxn modelId="{69034241-E604-41C0-8AA9-C97575016108}" type="presParOf" srcId="{4D77EDA0-6B05-4B2E-9727-A6AAC1EF1DC3}" destId="{90087B08-54D0-4130-BB06-E4EF435E0163}" srcOrd="9" destOrd="0" presId="urn:microsoft.com/office/officeart/2005/8/layout/vProcess5"/>
    <dgm:cxn modelId="{C9A0413F-F24D-4E95-80BE-B6779DCD165B}" type="presParOf" srcId="{4D77EDA0-6B05-4B2E-9727-A6AAC1EF1DC3}" destId="{9FA52AF2-ED90-48F3-A570-81EA711F3EF4}" srcOrd="10" destOrd="0" presId="urn:microsoft.com/office/officeart/2005/8/layout/vProcess5"/>
    <dgm:cxn modelId="{395606BB-5CAA-438D-8128-6CC6B5FD7B11}" type="presParOf" srcId="{4D77EDA0-6B05-4B2E-9727-A6AAC1EF1DC3}" destId="{323A3BBD-1860-4381-8362-B76E37388C68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24A57D-3DA1-4FB0-9370-539CD7E750BB}">
      <dsp:nvSpPr>
        <dsp:cNvPr id="0" name=""/>
        <dsp:cNvSpPr/>
      </dsp:nvSpPr>
      <dsp:spPr>
        <a:xfrm rot="5400000">
          <a:off x="5020310" y="-1352099"/>
          <a:ext cx="1578344" cy="4683109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106680" rIns="213360" bIns="106680" numCol="1" spcCol="1270" anchor="ctr" anchorCtr="0">
          <a:noAutofit/>
        </a:bodyPr>
        <a:lstStyle/>
        <a:p>
          <a:pPr marL="285750" lvl="1" indent="-285750" algn="l" defTabSz="2489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5600" kern="1200" dirty="0"/>
            <a:t>195 instalacji</a:t>
          </a:r>
        </a:p>
      </dsp:txBody>
      <dsp:txXfrm rot="-5400000">
        <a:off x="3467928" y="277331"/>
        <a:ext cx="4606061" cy="1424248"/>
      </dsp:txXfrm>
    </dsp:sp>
    <dsp:sp modelId="{94770649-655F-42CD-BFF2-34BDAA40E18C}">
      <dsp:nvSpPr>
        <dsp:cNvPr id="0" name=""/>
        <dsp:cNvSpPr/>
      </dsp:nvSpPr>
      <dsp:spPr>
        <a:xfrm>
          <a:off x="2362" y="2989"/>
          <a:ext cx="3465565" cy="1972930"/>
        </a:xfrm>
        <a:prstGeom prst="round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800" b="1" kern="1200" dirty="0"/>
            <a:t>Biogazownie składowiskowe, </a:t>
          </a:r>
          <a:r>
            <a:rPr lang="pl-PL" sz="2800" b="1" kern="1200" dirty="0" err="1"/>
            <a:t>oczyszczalniane</a:t>
          </a:r>
          <a:r>
            <a:rPr lang="pl-PL" sz="2800" b="1" kern="1200" dirty="0"/>
            <a:t> </a:t>
          </a:r>
          <a:br>
            <a:rPr lang="pl-PL" sz="2800" b="1" kern="1200" dirty="0"/>
          </a:br>
          <a:r>
            <a:rPr lang="pl-PL" sz="2800" b="1" kern="1200" dirty="0"/>
            <a:t>i komunalne</a:t>
          </a:r>
        </a:p>
      </dsp:txBody>
      <dsp:txXfrm>
        <a:off x="98673" y="99300"/>
        <a:ext cx="3272943" cy="1780308"/>
      </dsp:txXfrm>
    </dsp:sp>
    <dsp:sp modelId="{1E675829-D1C2-4227-9A56-B384B40E7BA8}">
      <dsp:nvSpPr>
        <dsp:cNvPr id="0" name=""/>
        <dsp:cNvSpPr/>
      </dsp:nvSpPr>
      <dsp:spPr>
        <a:xfrm rot="5400000">
          <a:off x="5020310" y="719477"/>
          <a:ext cx="1578344" cy="4683109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106680" rIns="213360" bIns="106680" numCol="1" spcCol="1270" anchor="ctr" anchorCtr="0">
          <a:noAutofit/>
        </a:bodyPr>
        <a:lstStyle/>
        <a:p>
          <a:pPr marL="285750" lvl="1" indent="-285750" algn="l" defTabSz="2489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5600" kern="1200" dirty="0"/>
            <a:t>174 instalacji</a:t>
          </a:r>
        </a:p>
      </dsp:txBody>
      <dsp:txXfrm rot="-5400000">
        <a:off x="3467928" y="2348907"/>
        <a:ext cx="4606061" cy="1424248"/>
      </dsp:txXfrm>
    </dsp:sp>
    <dsp:sp modelId="{1FA5B52B-D678-4B33-B37E-2920CEC0CC1B}">
      <dsp:nvSpPr>
        <dsp:cNvPr id="0" name=""/>
        <dsp:cNvSpPr/>
      </dsp:nvSpPr>
      <dsp:spPr>
        <a:xfrm>
          <a:off x="2362" y="2074566"/>
          <a:ext cx="3465565" cy="1972930"/>
        </a:xfrm>
        <a:prstGeom prst="roundRect">
          <a:avLst/>
        </a:prstGeom>
        <a:solidFill>
          <a:schemeClr val="accent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800" b="1" kern="1200" dirty="0"/>
            <a:t>Biogazownie rolnicze</a:t>
          </a:r>
        </a:p>
      </dsp:txBody>
      <dsp:txXfrm>
        <a:off x="98673" y="2170877"/>
        <a:ext cx="3272943" cy="1780308"/>
      </dsp:txXfrm>
    </dsp:sp>
    <dsp:sp modelId="{51516D7E-944F-49DE-AB46-B6F8A717C3D2}">
      <dsp:nvSpPr>
        <dsp:cNvPr id="0" name=""/>
        <dsp:cNvSpPr/>
      </dsp:nvSpPr>
      <dsp:spPr>
        <a:xfrm rot="5400000">
          <a:off x="5020310" y="2791054"/>
          <a:ext cx="1578344" cy="4683109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106680" rIns="213360" bIns="106680" numCol="1" spcCol="1270" anchor="ctr" anchorCtr="0">
          <a:noAutofit/>
        </a:bodyPr>
        <a:lstStyle/>
        <a:p>
          <a:pPr marL="285750" lvl="1" indent="-285750" algn="l" defTabSz="2489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5600" kern="1200" dirty="0"/>
            <a:t>73 instalacji</a:t>
          </a:r>
        </a:p>
      </dsp:txBody>
      <dsp:txXfrm rot="-5400000">
        <a:off x="3467928" y="4420484"/>
        <a:ext cx="4606061" cy="1424248"/>
      </dsp:txXfrm>
    </dsp:sp>
    <dsp:sp modelId="{CE009B7E-ED04-46EA-BF9D-E480B9A19475}">
      <dsp:nvSpPr>
        <dsp:cNvPr id="0" name=""/>
        <dsp:cNvSpPr/>
      </dsp:nvSpPr>
      <dsp:spPr>
        <a:xfrm>
          <a:off x="2362" y="4146143"/>
          <a:ext cx="3465565" cy="19729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800" b="1" kern="1200" dirty="0" err="1"/>
            <a:t>Mikrobiogazownie</a:t>
          </a:r>
          <a:endParaRPr lang="pl-PL" sz="2800" b="1" kern="1200" dirty="0"/>
        </a:p>
      </dsp:txBody>
      <dsp:txXfrm>
        <a:off x="98673" y="4242454"/>
        <a:ext cx="3272943" cy="178030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35C8FC-8519-429B-A3B2-E793C221D26B}">
      <dsp:nvSpPr>
        <dsp:cNvPr id="0" name=""/>
        <dsp:cNvSpPr/>
      </dsp:nvSpPr>
      <dsp:spPr>
        <a:xfrm>
          <a:off x="0" y="0"/>
          <a:ext cx="7428752" cy="1178650"/>
        </a:xfrm>
        <a:prstGeom prst="roundRect">
          <a:avLst>
            <a:gd name="adj" fmla="val 10000"/>
          </a:avLst>
        </a:prstGeom>
        <a:solidFill>
          <a:srgbClr val="1F5E4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100" kern="1200" dirty="0"/>
            <a:t>Hermetyczna strefa przyjęcia </a:t>
          </a:r>
          <a:br>
            <a:rPr lang="pl-PL" sz="3100" kern="1200" dirty="0"/>
          </a:br>
          <a:r>
            <a:rPr lang="pl-PL" sz="3100" kern="1200" dirty="0"/>
            <a:t>i przygotowania surowców</a:t>
          </a:r>
        </a:p>
      </dsp:txBody>
      <dsp:txXfrm>
        <a:off x="34521" y="34521"/>
        <a:ext cx="6057301" cy="1109608"/>
      </dsp:txXfrm>
    </dsp:sp>
    <dsp:sp modelId="{AE59C75D-970A-45CE-ACAC-2D4BF26C2805}">
      <dsp:nvSpPr>
        <dsp:cNvPr id="0" name=""/>
        <dsp:cNvSpPr/>
      </dsp:nvSpPr>
      <dsp:spPr>
        <a:xfrm>
          <a:off x="622157" y="1392950"/>
          <a:ext cx="7428752" cy="1178650"/>
        </a:xfrm>
        <a:prstGeom prst="roundRect">
          <a:avLst>
            <a:gd name="adj" fmla="val 10000"/>
          </a:avLst>
        </a:prstGeom>
        <a:solidFill>
          <a:srgbClr val="1F5E4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100" kern="1200" dirty="0"/>
            <a:t>Hermetyczny proces produkcji </a:t>
          </a:r>
          <a:br>
            <a:rPr lang="pl-PL" sz="3100" kern="1200" dirty="0"/>
          </a:br>
          <a:r>
            <a:rPr lang="pl-PL" sz="3100" kern="1200" dirty="0"/>
            <a:t>i zagospodarowania biogazu </a:t>
          </a:r>
        </a:p>
      </dsp:txBody>
      <dsp:txXfrm>
        <a:off x="656678" y="1427471"/>
        <a:ext cx="5971429" cy="1109608"/>
      </dsp:txXfrm>
    </dsp:sp>
    <dsp:sp modelId="{F494A70E-3748-49DF-911C-AD0CF07CA094}">
      <dsp:nvSpPr>
        <dsp:cNvPr id="0" name=""/>
        <dsp:cNvSpPr/>
      </dsp:nvSpPr>
      <dsp:spPr>
        <a:xfrm>
          <a:off x="1235030" y="2785900"/>
          <a:ext cx="7428752" cy="1178650"/>
        </a:xfrm>
        <a:prstGeom prst="roundRect">
          <a:avLst>
            <a:gd name="adj" fmla="val 10000"/>
          </a:avLst>
        </a:prstGeom>
        <a:solidFill>
          <a:srgbClr val="1F5E4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100" kern="1200" dirty="0"/>
            <a:t>Hermetyczny proces kompostowania </a:t>
          </a:r>
        </a:p>
      </dsp:txBody>
      <dsp:txXfrm>
        <a:off x="1269551" y="2820421"/>
        <a:ext cx="5980715" cy="1109608"/>
      </dsp:txXfrm>
    </dsp:sp>
    <dsp:sp modelId="{651B487B-6F6E-48CC-867A-C5B654AB0028}">
      <dsp:nvSpPr>
        <dsp:cNvPr id="0" name=""/>
        <dsp:cNvSpPr/>
      </dsp:nvSpPr>
      <dsp:spPr>
        <a:xfrm>
          <a:off x="1857188" y="4178850"/>
          <a:ext cx="7428752" cy="1178650"/>
        </a:xfrm>
        <a:prstGeom prst="roundRect">
          <a:avLst>
            <a:gd name="adj" fmla="val 10000"/>
          </a:avLst>
        </a:prstGeom>
        <a:solidFill>
          <a:srgbClr val="1F5E4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100" kern="1200" dirty="0"/>
            <a:t>Hermetyczny proces dojrzewania kompostu i produkcji nawozów</a:t>
          </a:r>
        </a:p>
      </dsp:txBody>
      <dsp:txXfrm>
        <a:off x="1891709" y="4213371"/>
        <a:ext cx="5971429" cy="1109608"/>
      </dsp:txXfrm>
    </dsp:sp>
    <dsp:sp modelId="{58E72D9C-5872-4302-A811-988EC030FE37}">
      <dsp:nvSpPr>
        <dsp:cNvPr id="0" name=""/>
        <dsp:cNvSpPr/>
      </dsp:nvSpPr>
      <dsp:spPr>
        <a:xfrm>
          <a:off x="6662629" y="902738"/>
          <a:ext cx="766122" cy="766122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3400" kern="1200"/>
        </a:p>
      </dsp:txBody>
      <dsp:txXfrm>
        <a:off x="6835006" y="902738"/>
        <a:ext cx="421368" cy="576507"/>
      </dsp:txXfrm>
    </dsp:sp>
    <dsp:sp modelId="{91451AB3-4BB4-446B-B197-5F523E8BA866}">
      <dsp:nvSpPr>
        <dsp:cNvPr id="0" name=""/>
        <dsp:cNvSpPr/>
      </dsp:nvSpPr>
      <dsp:spPr>
        <a:xfrm>
          <a:off x="7284787" y="2295689"/>
          <a:ext cx="766122" cy="766122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3400" kern="1200"/>
        </a:p>
      </dsp:txBody>
      <dsp:txXfrm>
        <a:off x="7457164" y="2295689"/>
        <a:ext cx="421368" cy="576507"/>
      </dsp:txXfrm>
    </dsp:sp>
    <dsp:sp modelId="{A7A2C29A-407B-41A5-AEBA-0E55EFD67C1D}">
      <dsp:nvSpPr>
        <dsp:cNvPr id="0" name=""/>
        <dsp:cNvSpPr/>
      </dsp:nvSpPr>
      <dsp:spPr>
        <a:xfrm>
          <a:off x="7897659" y="3688639"/>
          <a:ext cx="766122" cy="766122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3400" kern="1200"/>
        </a:p>
      </dsp:txBody>
      <dsp:txXfrm>
        <a:off x="8070036" y="3688639"/>
        <a:ext cx="421368" cy="5765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191AC6-5971-4CFA-A1DF-C6955A2AE172}" type="datetimeFigureOut">
              <a:rPr lang="pl-PL" smtClean="0"/>
              <a:t>09.04.2025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A843DD-81E6-4EBD-90FA-CB96E114F06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945676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A843DD-81E6-4EBD-90FA-CB96E114F062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937475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g"/><Relationship Id="rId7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15.jpeg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21.pn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4.jpg"/><Relationship Id="rId9" Type="http://schemas.microsoft.com/office/2007/relationships/diagramDrawing" Target="../diagrams/drawing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ogastechnology.pl/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zrzut ekranu, kreskówka, zieleń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334D8DEF-ABCF-F6E1-6BD4-0FCC3F1E1C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TextBox 14">
            <a:extLst>
              <a:ext uri="{FF2B5EF4-FFF2-40B4-BE49-F238E27FC236}">
                <a16:creationId xmlns:a16="http://schemas.microsoft.com/office/drawing/2014/main" id="{DB6284FB-D46F-BA26-1323-700BAD69383D}"/>
              </a:ext>
            </a:extLst>
          </p:cNvPr>
          <p:cNvSpPr txBox="1"/>
          <p:nvPr/>
        </p:nvSpPr>
        <p:spPr>
          <a:xfrm>
            <a:off x="2895600" y="8648700"/>
            <a:ext cx="12330409" cy="58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00"/>
              </a:lnSpc>
              <a:spcBef>
                <a:spcPct val="0"/>
              </a:spcBef>
            </a:pPr>
            <a:r>
              <a:rPr lang="pl-PL" sz="4000" b="1" dirty="0">
                <a:solidFill>
                  <a:srgbClr val="000000"/>
                </a:solidFill>
                <a:latin typeface="Arial"/>
              </a:rPr>
              <a:t>dr inż. Kamil Kozłowski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5E20A5DF-4ADE-3564-0B7C-902E3A71F290}"/>
              </a:ext>
            </a:extLst>
          </p:cNvPr>
          <p:cNvSpPr txBox="1"/>
          <p:nvPr/>
        </p:nvSpPr>
        <p:spPr>
          <a:xfrm>
            <a:off x="4724400" y="9595934"/>
            <a:ext cx="9144000" cy="3827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379"/>
              </a:lnSpc>
              <a:spcBef>
                <a:spcPct val="0"/>
              </a:spcBef>
            </a:pPr>
            <a:r>
              <a:rPr lang="pl-PL" sz="1800" b="1" dirty="0">
                <a:solidFill>
                  <a:srgbClr val="FFFFFF"/>
                </a:solidFill>
                <a:latin typeface="Open Sans"/>
              </a:rPr>
              <a:t>CZĘSTOCHOWA, 09.04.2025 R.</a:t>
            </a:r>
          </a:p>
        </p:txBody>
      </p:sp>
    </p:spTree>
    <p:extLst>
      <p:ext uri="{BB962C8B-B14F-4D97-AF65-F5344CB8AC3E}">
        <p14:creationId xmlns:p14="http://schemas.microsoft.com/office/powerpoint/2010/main" val="39042428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CF916F-E678-6C14-A061-EF2C312440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FFFADF9B-97A0-DEC2-A20C-A1F49AE91ABC}"/>
              </a:ext>
            </a:extLst>
          </p:cNvPr>
          <p:cNvGrpSpPr/>
          <p:nvPr/>
        </p:nvGrpSpPr>
        <p:grpSpPr>
          <a:xfrm>
            <a:off x="0" y="8989323"/>
            <a:ext cx="18288000" cy="840736"/>
            <a:chOff x="0" y="0"/>
            <a:chExt cx="6713860" cy="308649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C2E6A6BF-2D0E-028C-397B-63AE6B54ECB5}"/>
                </a:ext>
              </a:extLst>
            </p:cNvPr>
            <p:cNvSpPr/>
            <p:nvPr/>
          </p:nvSpPr>
          <p:spPr>
            <a:xfrm>
              <a:off x="0" y="0"/>
              <a:ext cx="6713860" cy="308649"/>
            </a:xfrm>
            <a:custGeom>
              <a:avLst/>
              <a:gdLst/>
              <a:ahLst/>
              <a:cxnLst/>
              <a:rect l="l" t="t" r="r" b="b"/>
              <a:pathLst>
                <a:path w="6713860" h="308649">
                  <a:moveTo>
                    <a:pt x="0" y="0"/>
                  </a:moveTo>
                  <a:lnTo>
                    <a:pt x="6713860" y="0"/>
                  </a:lnTo>
                  <a:lnTo>
                    <a:pt x="6713860" y="308649"/>
                  </a:lnTo>
                  <a:lnTo>
                    <a:pt x="0" y="308649"/>
                  </a:lnTo>
                  <a:close/>
                </a:path>
              </a:pathLst>
            </a:custGeom>
            <a:solidFill>
              <a:srgbClr val="235CA7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83E412D4-C39B-1922-5EA8-B5F70E44C301}"/>
                </a:ext>
              </a:extLst>
            </p:cNvPr>
            <p:cNvSpPr txBox="1"/>
            <p:nvPr/>
          </p:nvSpPr>
          <p:spPr>
            <a:xfrm>
              <a:off x="0" y="-28575"/>
              <a:ext cx="6713860" cy="3372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TextBox 11">
            <a:extLst>
              <a:ext uri="{FF2B5EF4-FFF2-40B4-BE49-F238E27FC236}">
                <a16:creationId xmlns:a16="http://schemas.microsoft.com/office/drawing/2014/main" id="{D923628E-D5DE-8464-0157-573E7B801ACA}"/>
              </a:ext>
            </a:extLst>
          </p:cNvPr>
          <p:cNvSpPr txBox="1"/>
          <p:nvPr/>
        </p:nvSpPr>
        <p:spPr>
          <a:xfrm>
            <a:off x="0" y="9271188"/>
            <a:ext cx="3330107" cy="3000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pl-PL" sz="1799" b="1" dirty="0">
                <a:solidFill>
                  <a:srgbClr val="FFFFFF"/>
                </a:solidFill>
                <a:latin typeface="Open Sans"/>
              </a:rPr>
              <a:t>Olsztyn, 18-19.11.2024</a:t>
            </a:r>
            <a:endParaRPr lang="en-US" sz="1799" b="1" dirty="0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09ABC2DC-0C87-6489-B6D5-41E1239BF429}"/>
              </a:ext>
            </a:extLst>
          </p:cNvPr>
          <p:cNvSpPr txBox="1"/>
          <p:nvPr/>
        </p:nvSpPr>
        <p:spPr>
          <a:xfrm>
            <a:off x="5075606" y="9291696"/>
            <a:ext cx="8136785" cy="2871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79"/>
              </a:lnSpc>
              <a:spcBef>
                <a:spcPct val="0"/>
              </a:spcBef>
            </a:pPr>
            <a:r>
              <a:rPr lang="pl-PL" sz="1699" b="1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1699" b="1" dirty="0">
                <a:solidFill>
                  <a:srgbClr val="FFFFFF"/>
                </a:solidFill>
                <a:latin typeface="Open Sans"/>
              </a:rPr>
              <a:t>     </a:t>
            </a:r>
          </a:p>
        </p:txBody>
      </p:sp>
      <p:pic>
        <p:nvPicPr>
          <p:cNvPr id="17" name="Obraz 16" descr="Obraz zawierający tekst, Czcionka, Grafika, logo&#10;&#10;Opis wygenerowany automatycznie">
            <a:extLst>
              <a:ext uri="{FF2B5EF4-FFF2-40B4-BE49-F238E27FC236}">
                <a16:creationId xmlns:a16="http://schemas.microsoft.com/office/drawing/2014/main" id="{05745A7F-1497-69B1-A7B3-E7ED644473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9600" y="8810701"/>
            <a:ext cx="2565624" cy="1120144"/>
          </a:xfrm>
          <a:prstGeom prst="rect">
            <a:avLst/>
          </a:prstGeom>
        </p:spPr>
      </p:pic>
      <p:sp>
        <p:nvSpPr>
          <p:cNvPr id="5" name="TextBox 13">
            <a:extLst>
              <a:ext uri="{FF2B5EF4-FFF2-40B4-BE49-F238E27FC236}">
                <a16:creationId xmlns:a16="http://schemas.microsoft.com/office/drawing/2014/main" id="{C90F98F6-FC9A-CC3F-A6DC-C4A61B9AD157}"/>
              </a:ext>
            </a:extLst>
          </p:cNvPr>
          <p:cNvSpPr txBox="1"/>
          <p:nvPr/>
        </p:nvSpPr>
        <p:spPr>
          <a:xfrm>
            <a:off x="142465" y="180693"/>
            <a:ext cx="18287999" cy="91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  <a:spcBef>
                <a:spcPct val="0"/>
              </a:spcBef>
            </a:pPr>
            <a:r>
              <a:rPr lang="pl-PL" sz="4800" dirty="0">
                <a:solidFill>
                  <a:srgbClr val="1F5E43"/>
                </a:solidFill>
                <a:latin typeface="Arial Bold"/>
              </a:rPr>
              <a:t>CO BĘDZIE SUROWCEM DLA INSTALACJI?</a:t>
            </a:r>
          </a:p>
        </p:txBody>
      </p:sp>
      <p:sp>
        <p:nvSpPr>
          <p:cNvPr id="22" name="TextBox 12">
            <a:extLst>
              <a:ext uri="{FF2B5EF4-FFF2-40B4-BE49-F238E27FC236}">
                <a16:creationId xmlns:a16="http://schemas.microsoft.com/office/drawing/2014/main" id="{1EBD3C89-9AD2-BBF0-A4AE-A6AC84DED9BA}"/>
              </a:ext>
            </a:extLst>
          </p:cNvPr>
          <p:cNvSpPr txBox="1"/>
          <p:nvPr/>
        </p:nvSpPr>
        <p:spPr>
          <a:xfrm>
            <a:off x="3619499" y="9235153"/>
            <a:ext cx="11049000" cy="5949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79"/>
              </a:lnSpc>
              <a:spcBef>
                <a:spcPct val="0"/>
              </a:spcBef>
            </a:pPr>
            <a:r>
              <a:rPr lang="pl-PL" sz="1699" b="1" dirty="0">
                <a:solidFill>
                  <a:srgbClr val="FFFFFF"/>
                </a:solidFill>
                <a:latin typeface="Open Sans"/>
              </a:rPr>
              <a:t>Fermentacja bioodpadów komunalnych</a:t>
            </a:r>
          </a:p>
          <a:p>
            <a:pPr algn="ctr">
              <a:lnSpc>
                <a:spcPts val="2379"/>
              </a:lnSpc>
              <a:spcBef>
                <a:spcPct val="0"/>
              </a:spcBef>
            </a:pPr>
            <a:r>
              <a:rPr lang="pl-PL" sz="1699" b="1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1699" b="1" dirty="0">
                <a:solidFill>
                  <a:srgbClr val="FFFFFF"/>
                </a:solidFill>
                <a:latin typeface="Open Sans"/>
              </a:rPr>
              <a:t>     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BEB376F7-7210-492F-A548-E481134678E8}"/>
              </a:ext>
            </a:extLst>
          </p:cNvPr>
          <p:cNvSpPr txBox="1"/>
          <p:nvPr/>
        </p:nvSpPr>
        <p:spPr>
          <a:xfrm>
            <a:off x="533400" y="2101331"/>
            <a:ext cx="9216024" cy="30114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tabLst>
                <a:tab pos="270510" algn="l"/>
              </a:tabLst>
            </a:pPr>
            <a:r>
              <a:rPr lang="pl-PL" sz="32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Odpady biodegradowalne selektywnie zbierane:</a:t>
            </a:r>
          </a:p>
          <a:p>
            <a:pPr lvl="1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Tx/>
              <a:buChar char="-"/>
              <a:tabLst>
                <a:tab pos="270510" algn="l"/>
              </a:tabLst>
            </a:pPr>
            <a:r>
              <a:rPr lang="pl-PL" sz="32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ODPADY ZIELONE, GAŁĄZIE</a:t>
            </a:r>
          </a:p>
          <a:p>
            <a:pPr lvl="1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Tx/>
              <a:buChar char="-"/>
              <a:tabLst>
                <a:tab pos="270510" algn="l"/>
              </a:tabLst>
            </a:pPr>
            <a:r>
              <a:rPr lang="pl-PL" sz="32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ODPADY BIO W WORKACH</a:t>
            </a:r>
          </a:p>
          <a:p>
            <a:pPr lvl="1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Tx/>
              <a:buChar char="-"/>
              <a:tabLst>
                <a:tab pos="270510" algn="l"/>
              </a:tabLst>
            </a:pPr>
            <a:r>
              <a:rPr lang="pl-PL" sz="32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ODPADY BIO Z POJEMNIKÓW</a:t>
            </a:r>
          </a:p>
          <a:p>
            <a:pPr lvl="1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Tx/>
              <a:buChar char="-"/>
              <a:tabLst>
                <a:tab pos="270510" algn="l"/>
              </a:tabLst>
            </a:pPr>
            <a:r>
              <a:rPr lang="pl-PL" sz="32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ODPADY W OPAKOWANIACH</a:t>
            </a:r>
          </a:p>
        </p:txBody>
      </p:sp>
      <p:pic>
        <p:nvPicPr>
          <p:cNvPr id="18" name="image8.jpg" descr="Obraz zawierający na wolnym powietrzu&#10;&#10;Opis wygenerowany automatycznie">
            <a:extLst>
              <a:ext uri="{FF2B5EF4-FFF2-40B4-BE49-F238E27FC236}">
                <a16:creationId xmlns:a16="http://schemas.microsoft.com/office/drawing/2014/main" id="{1E44FDB4-A70A-85D1-B2F6-2821174D3CEA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9067800" y="1562101"/>
            <a:ext cx="2849880" cy="4089928"/>
          </a:xfrm>
          <a:prstGeom prst="rect">
            <a:avLst/>
          </a:prstGeom>
          <a:ln/>
        </p:spPr>
      </p:pic>
      <p:grpSp>
        <p:nvGrpSpPr>
          <p:cNvPr id="20" name="Group 2">
            <a:extLst>
              <a:ext uri="{FF2B5EF4-FFF2-40B4-BE49-F238E27FC236}">
                <a16:creationId xmlns:a16="http://schemas.microsoft.com/office/drawing/2014/main" id="{B08283AF-83EE-D22D-59B6-5953C569EAD1}"/>
              </a:ext>
            </a:extLst>
          </p:cNvPr>
          <p:cNvGrpSpPr/>
          <p:nvPr/>
        </p:nvGrpSpPr>
        <p:grpSpPr>
          <a:xfrm>
            <a:off x="0" y="9011583"/>
            <a:ext cx="18288000" cy="840736"/>
            <a:chOff x="0" y="0"/>
            <a:chExt cx="6713860" cy="308649"/>
          </a:xfrm>
          <a:solidFill>
            <a:srgbClr val="1F5E43"/>
          </a:solidFill>
        </p:grpSpPr>
        <p:sp>
          <p:nvSpPr>
            <p:cNvPr id="21" name="Freeform 3">
              <a:extLst>
                <a:ext uri="{FF2B5EF4-FFF2-40B4-BE49-F238E27FC236}">
                  <a16:creationId xmlns:a16="http://schemas.microsoft.com/office/drawing/2014/main" id="{E41F6ADF-E307-BBB6-0760-6A44822A03A3}"/>
                </a:ext>
              </a:extLst>
            </p:cNvPr>
            <p:cNvSpPr/>
            <p:nvPr/>
          </p:nvSpPr>
          <p:spPr>
            <a:xfrm>
              <a:off x="0" y="0"/>
              <a:ext cx="6713860" cy="308649"/>
            </a:xfrm>
            <a:custGeom>
              <a:avLst/>
              <a:gdLst/>
              <a:ahLst/>
              <a:cxnLst/>
              <a:rect l="l" t="t" r="r" b="b"/>
              <a:pathLst>
                <a:path w="6713860" h="308649">
                  <a:moveTo>
                    <a:pt x="0" y="0"/>
                  </a:moveTo>
                  <a:lnTo>
                    <a:pt x="6713860" y="0"/>
                  </a:lnTo>
                  <a:lnTo>
                    <a:pt x="6713860" y="308649"/>
                  </a:lnTo>
                  <a:lnTo>
                    <a:pt x="0" y="308649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/>
            </a:p>
          </p:txBody>
        </p:sp>
        <p:sp>
          <p:nvSpPr>
            <p:cNvPr id="23" name="TextBox 4">
              <a:extLst>
                <a:ext uri="{FF2B5EF4-FFF2-40B4-BE49-F238E27FC236}">
                  <a16:creationId xmlns:a16="http://schemas.microsoft.com/office/drawing/2014/main" id="{6424AF76-11B1-5DD8-717B-490DE2CF5369}"/>
                </a:ext>
              </a:extLst>
            </p:cNvPr>
            <p:cNvSpPr txBox="1"/>
            <p:nvPr/>
          </p:nvSpPr>
          <p:spPr>
            <a:xfrm>
              <a:off x="0" y="-28575"/>
              <a:ext cx="6713860" cy="337224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4" name="TextBox 11">
            <a:extLst>
              <a:ext uri="{FF2B5EF4-FFF2-40B4-BE49-F238E27FC236}">
                <a16:creationId xmlns:a16="http://schemas.microsoft.com/office/drawing/2014/main" id="{37E13C68-FD74-053A-A2DB-B60182012081}"/>
              </a:ext>
            </a:extLst>
          </p:cNvPr>
          <p:cNvSpPr txBox="1"/>
          <p:nvPr/>
        </p:nvSpPr>
        <p:spPr>
          <a:xfrm>
            <a:off x="1" y="9293448"/>
            <a:ext cx="3330107" cy="3000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pl-PL" sz="1799" b="1" dirty="0">
                <a:solidFill>
                  <a:srgbClr val="FFFFFF"/>
                </a:solidFill>
                <a:latin typeface="Open Sans"/>
              </a:rPr>
              <a:t>Częstochowa, 09.04.2025</a:t>
            </a:r>
            <a:endParaRPr lang="en-US" sz="1799" b="1" dirty="0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25" name="TextBox 12">
            <a:extLst>
              <a:ext uri="{FF2B5EF4-FFF2-40B4-BE49-F238E27FC236}">
                <a16:creationId xmlns:a16="http://schemas.microsoft.com/office/drawing/2014/main" id="{E672D5BC-FFAD-69F5-CC8C-2C60AD5FA56A}"/>
              </a:ext>
            </a:extLst>
          </p:cNvPr>
          <p:cNvSpPr txBox="1"/>
          <p:nvPr/>
        </p:nvSpPr>
        <p:spPr>
          <a:xfrm>
            <a:off x="3619500" y="9257413"/>
            <a:ext cx="11049000" cy="5949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79"/>
              </a:lnSpc>
              <a:spcBef>
                <a:spcPct val="0"/>
              </a:spcBef>
            </a:pPr>
            <a:r>
              <a:rPr lang="pl-PL" sz="2000" b="1" dirty="0">
                <a:solidFill>
                  <a:srgbClr val="FFFFFF"/>
                </a:solidFill>
                <a:latin typeface="Open Sans"/>
              </a:rPr>
              <a:t>HUTA ZIELONEJ ENERGII</a:t>
            </a:r>
          </a:p>
          <a:p>
            <a:pPr algn="ctr">
              <a:lnSpc>
                <a:spcPts val="2379"/>
              </a:lnSpc>
              <a:spcBef>
                <a:spcPct val="0"/>
              </a:spcBef>
            </a:pPr>
            <a:r>
              <a:rPr lang="pl-PL" sz="1699" b="1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1699" b="1" dirty="0">
                <a:solidFill>
                  <a:srgbClr val="FFFFFF"/>
                </a:solidFill>
                <a:latin typeface="Open Sans"/>
              </a:rPr>
              <a:t>     </a:t>
            </a:r>
          </a:p>
        </p:txBody>
      </p:sp>
      <p:pic>
        <p:nvPicPr>
          <p:cNvPr id="26" name="Obraz 25" descr="Obraz zawierający tekst, Czcionka, Grafika, logo&#10;&#10;Opis wygenerowany automatycznie">
            <a:extLst>
              <a:ext uri="{FF2B5EF4-FFF2-40B4-BE49-F238E27FC236}">
                <a16:creationId xmlns:a16="http://schemas.microsoft.com/office/drawing/2014/main" id="{5B4163D2-1C04-2EF0-D5A2-B72B100A70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9601" y="8832961"/>
            <a:ext cx="2565624" cy="1120144"/>
          </a:xfrm>
          <a:prstGeom prst="rect">
            <a:avLst/>
          </a:prstGeom>
        </p:spPr>
      </p:pic>
      <p:pic>
        <p:nvPicPr>
          <p:cNvPr id="3074" name="Picture 2" descr="Gdzie oddać odpady zielone? Mamy listę punktów. Sprawdźcie! - Radio Jura  93,8 FM Częstochowa.">
            <a:extLst>
              <a:ext uri="{FF2B5EF4-FFF2-40B4-BE49-F238E27FC236}">
                <a16:creationId xmlns:a16="http://schemas.microsoft.com/office/drawing/2014/main" id="{E0ECF42D-2E97-DED7-4BDB-2F1F3DD39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1880" y="5983381"/>
            <a:ext cx="3784600" cy="283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Wywóz odpadów zielonych Łódź - liści, gałęzi, drzewek i inne">
            <a:extLst>
              <a:ext uri="{FF2B5EF4-FFF2-40B4-BE49-F238E27FC236}">
                <a16:creationId xmlns:a16="http://schemas.microsoft.com/office/drawing/2014/main" id="{6B8FE984-8710-4497-7B46-333F51317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5987034"/>
            <a:ext cx="3784600" cy="2834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Jaki kod dla bioodpadów? Ministerstwo odpowiada na wątpliwości branży">
            <a:extLst>
              <a:ext uri="{FF2B5EF4-FFF2-40B4-BE49-F238E27FC236}">
                <a16:creationId xmlns:a16="http://schemas.microsoft.com/office/drawing/2014/main" id="{758A7688-37D1-5965-A045-A8DCB0F91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5961962"/>
            <a:ext cx="4382512" cy="2910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Obraz 30">
            <a:extLst>
              <a:ext uri="{FF2B5EF4-FFF2-40B4-BE49-F238E27FC236}">
                <a16:creationId xmlns:a16="http://schemas.microsoft.com/office/drawing/2014/main" id="{24BDD228-3D3C-2280-4A71-2E9CBD708EF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5386" r="11127"/>
          <a:stretch/>
        </p:blipFill>
        <p:spPr>
          <a:xfrm>
            <a:off x="12434677" y="1562101"/>
            <a:ext cx="5121803" cy="4089927"/>
          </a:xfrm>
          <a:prstGeom prst="rect">
            <a:avLst/>
          </a:prstGeom>
        </p:spPr>
      </p:pic>
      <p:sp>
        <p:nvSpPr>
          <p:cNvPr id="33" name="pole tekstowe 32">
            <a:extLst>
              <a:ext uri="{FF2B5EF4-FFF2-40B4-BE49-F238E27FC236}">
                <a16:creationId xmlns:a16="http://schemas.microsoft.com/office/drawing/2014/main" id="{C1A28153-19BD-677B-7958-6670C1F872AF}"/>
              </a:ext>
            </a:extLst>
          </p:cNvPr>
          <p:cNvSpPr txBox="1"/>
          <p:nvPr/>
        </p:nvSpPr>
        <p:spPr>
          <a:xfrm>
            <a:off x="381000" y="6286500"/>
            <a:ext cx="9216024" cy="532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tabLst>
                <a:tab pos="270510" algn="l"/>
              </a:tabLst>
            </a:pPr>
            <a:r>
              <a:rPr lang="pl-PL" sz="280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ok. 20 000 Mg/rok</a:t>
            </a:r>
          </a:p>
        </p:txBody>
      </p:sp>
      <p:sp>
        <p:nvSpPr>
          <p:cNvPr id="34" name="pole tekstowe 33">
            <a:extLst>
              <a:ext uri="{FF2B5EF4-FFF2-40B4-BE49-F238E27FC236}">
                <a16:creationId xmlns:a16="http://schemas.microsoft.com/office/drawing/2014/main" id="{D893B6FA-7940-B421-7684-E38C9A1B8668}"/>
              </a:ext>
            </a:extLst>
          </p:cNvPr>
          <p:cNvSpPr txBox="1"/>
          <p:nvPr/>
        </p:nvSpPr>
        <p:spPr>
          <a:xfrm>
            <a:off x="381000" y="7015306"/>
            <a:ext cx="9216024" cy="532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tabLst>
                <a:tab pos="270510" algn="l"/>
              </a:tabLst>
            </a:pPr>
            <a:r>
              <a:rPr lang="pl-PL" sz="280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ok. 50-100 Mg/d</a:t>
            </a:r>
          </a:p>
        </p:txBody>
      </p:sp>
    </p:spTree>
    <p:extLst>
      <p:ext uri="{BB962C8B-B14F-4D97-AF65-F5344CB8AC3E}">
        <p14:creationId xmlns:p14="http://schemas.microsoft.com/office/powerpoint/2010/main" val="15373476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6D9809-F79B-59AB-A016-5D4A306BEA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8CF6F94F-525A-C048-4254-7B0807DF4E8A}"/>
              </a:ext>
            </a:extLst>
          </p:cNvPr>
          <p:cNvGrpSpPr/>
          <p:nvPr/>
        </p:nvGrpSpPr>
        <p:grpSpPr>
          <a:xfrm>
            <a:off x="0" y="8989323"/>
            <a:ext cx="18288000" cy="840736"/>
            <a:chOff x="0" y="0"/>
            <a:chExt cx="6713860" cy="308649"/>
          </a:xfrm>
          <a:solidFill>
            <a:srgbClr val="1F5E43"/>
          </a:solidFill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4C5306A0-69D6-A5CC-46B7-49561710B42B}"/>
                </a:ext>
              </a:extLst>
            </p:cNvPr>
            <p:cNvSpPr/>
            <p:nvPr/>
          </p:nvSpPr>
          <p:spPr>
            <a:xfrm>
              <a:off x="0" y="0"/>
              <a:ext cx="6713860" cy="308649"/>
            </a:xfrm>
            <a:custGeom>
              <a:avLst/>
              <a:gdLst/>
              <a:ahLst/>
              <a:cxnLst/>
              <a:rect l="l" t="t" r="r" b="b"/>
              <a:pathLst>
                <a:path w="6713860" h="308649">
                  <a:moveTo>
                    <a:pt x="0" y="0"/>
                  </a:moveTo>
                  <a:lnTo>
                    <a:pt x="6713860" y="0"/>
                  </a:lnTo>
                  <a:lnTo>
                    <a:pt x="6713860" y="308649"/>
                  </a:lnTo>
                  <a:lnTo>
                    <a:pt x="0" y="308649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F812A44F-F23C-0794-8FCF-0AB67CE005A3}"/>
                </a:ext>
              </a:extLst>
            </p:cNvPr>
            <p:cNvSpPr txBox="1"/>
            <p:nvPr/>
          </p:nvSpPr>
          <p:spPr>
            <a:xfrm>
              <a:off x="0" y="-28575"/>
              <a:ext cx="6713860" cy="337224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TextBox 12">
            <a:extLst>
              <a:ext uri="{FF2B5EF4-FFF2-40B4-BE49-F238E27FC236}">
                <a16:creationId xmlns:a16="http://schemas.microsoft.com/office/drawing/2014/main" id="{8BFEC9D7-E686-01C7-0181-F5D26413B2F4}"/>
              </a:ext>
            </a:extLst>
          </p:cNvPr>
          <p:cNvSpPr txBox="1"/>
          <p:nvPr/>
        </p:nvSpPr>
        <p:spPr>
          <a:xfrm>
            <a:off x="5075606" y="9291696"/>
            <a:ext cx="8136785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79"/>
              </a:lnSpc>
              <a:spcBef>
                <a:spcPct val="0"/>
              </a:spcBef>
            </a:pPr>
            <a:r>
              <a:rPr lang="pl-PL" sz="2000" b="1" dirty="0">
                <a:solidFill>
                  <a:srgbClr val="FFFFFF"/>
                </a:solidFill>
                <a:latin typeface="Open Sans"/>
              </a:rPr>
              <a:t>HUTA ZIELONEJ ENERGII</a:t>
            </a: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719AB1CD-167B-7F93-82AC-46AF0F698731}"/>
              </a:ext>
            </a:extLst>
          </p:cNvPr>
          <p:cNvSpPr txBox="1"/>
          <p:nvPr/>
        </p:nvSpPr>
        <p:spPr>
          <a:xfrm>
            <a:off x="0" y="244086"/>
            <a:ext cx="18287999" cy="9469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  <a:spcBef>
                <a:spcPct val="0"/>
              </a:spcBef>
            </a:pPr>
            <a:r>
              <a:rPr lang="pl-PL" sz="5599" dirty="0">
                <a:solidFill>
                  <a:srgbClr val="1F5E43"/>
                </a:solidFill>
                <a:latin typeface="Arial Bold"/>
              </a:rPr>
              <a:t>BIOODPADY – ZBIÓRKA </a:t>
            </a:r>
            <a:r>
              <a:rPr lang="pl-PL" sz="5599" dirty="0">
                <a:solidFill>
                  <a:srgbClr val="1F5E43"/>
                </a:solidFill>
                <a:latin typeface="Arial Bold"/>
                <a:sym typeface="Wingdings" panose="05000000000000000000" pitchFamily="2" charset="2"/>
              </a:rPr>
              <a:t> TECHNOLOGIA</a:t>
            </a:r>
            <a:r>
              <a:rPr lang="pl-PL" sz="5599" dirty="0">
                <a:solidFill>
                  <a:srgbClr val="1F5E43"/>
                </a:solidFill>
                <a:latin typeface="Arial Bold"/>
              </a:rPr>
              <a:t> </a:t>
            </a:r>
            <a:endParaRPr lang="en-US" sz="5599" dirty="0">
              <a:solidFill>
                <a:srgbClr val="1F5E43"/>
              </a:solidFill>
              <a:latin typeface="Arial Bold"/>
            </a:endParaRPr>
          </a:p>
        </p:txBody>
      </p:sp>
      <p:pic>
        <p:nvPicPr>
          <p:cNvPr id="17" name="Obraz 16" descr="Obraz zawierający tekst, Czcionka, Grafika, logo&#10;&#10;Opis wygenerowany automatycznie">
            <a:extLst>
              <a:ext uri="{FF2B5EF4-FFF2-40B4-BE49-F238E27FC236}">
                <a16:creationId xmlns:a16="http://schemas.microsoft.com/office/drawing/2014/main" id="{DE0C0E6E-6812-00A4-5202-A0EE120C6F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9600" y="8810701"/>
            <a:ext cx="2565624" cy="1120144"/>
          </a:xfrm>
          <a:prstGeom prst="rect">
            <a:avLst/>
          </a:prstGeom>
        </p:spPr>
      </p:pic>
      <p:pic>
        <p:nvPicPr>
          <p:cNvPr id="6" name="Symbol zastępczy zawartości 3" descr="Obraz zawierający podłoże, zewnętrzne, droga, kwiat&#10;&#10;Opis wygenerowany automatycznie">
            <a:extLst>
              <a:ext uri="{FF2B5EF4-FFF2-40B4-BE49-F238E27FC236}">
                <a16:creationId xmlns:a16="http://schemas.microsoft.com/office/drawing/2014/main" id="{CCE64098-6506-D5CD-D233-6AA7EEF01C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9580" y="2691549"/>
            <a:ext cx="2539620" cy="2461099"/>
          </a:xfrm>
          <a:prstGeom prst="ellipse">
            <a:avLst/>
          </a:prstGeom>
          <a:ln w="130175" cap="rnd">
            <a:solidFill>
              <a:srgbClr val="6A3D18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Obraz 6" descr="Obraz zawierający podłoże, zewnętrzne, skała, trawa&#10;&#10;Opis wygenerowany automatycznie">
            <a:extLst>
              <a:ext uri="{FF2B5EF4-FFF2-40B4-BE49-F238E27FC236}">
                <a16:creationId xmlns:a16="http://schemas.microsoft.com/office/drawing/2014/main" id="{B42FD347-0F19-125B-D497-CAB6E0C01E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79229" y="2761758"/>
            <a:ext cx="2629838" cy="2548530"/>
          </a:xfrm>
          <a:prstGeom prst="ellipse">
            <a:avLst/>
          </a:prstGeom>
          <a:ln w="130175" cap="rnd">
            <a:solidFill>
              <a:srgbClr val="6A3D18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44A5CDE7-6333-432C-B731-1A25BFE29DD0}"/>
              </a:ext>
            </a:extLst>
          </p:cNvPr>
          <p:cNvSpPr txBox="1"/>
          <p:nvPr/>
        </p:nvSpPr>
        <p:spPr>
          <a:xfrm>
            <a:off x="4724400" y="1299233"/>
            <a:ext cx="20008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b="1" dirty="0"/>
              <a:t>Oddzielnie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580EFCD4-2FED-C020-A506-84B6E7102A5B}"/>
              </a:ext>
            </a:extLst>
          </p:cNvPr>
          <p:cNvSpPr txBox="1"/>
          <p:nvPr/>
        </p:nvSpPr>
        <p:spPr>
          <a:xfrm>
            <a:off x="11835517" y="1992503"/>
            <a:ext cx="34792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3200" b="1" dirty="0"/>
              <a:t>Kuchenne + zielone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C0273303-DD30-F32E-94DB-6FE8EB8D79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3467" y="6263758"/>
            <a:ext cx="3276600" cy="24574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pole tekstowe 13">
            <a:extLst>
              <a:ext uri="{FF2B5EF4-FFF2-40B4-BE49-F238E27FC236}">
                <a16:creationId xmlns:a16="http://schemas.microsoft.com/office/drawing/2014/main" id="{5BF2C870-6384-BD84-5347-C610CC5EF069}"/>
              </a:ext>
            </a:extLst>
          </p:cNvPr>
          <p:cNvSpPr txBox="1"/>
          <p:nvPr/>
        </p:nvSpPr>
        <p:spPr>
          <a:xfrm>
            <a:off x="11046667" y="5728026"/>
            <a:ext cx="5911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/>
              <a:t>Fermentacja + kompostowanie</a:t>
            </a:r>
          </a:p>
        </p:txBody>
      </p:sp>
      <p:pic>
        <p:nvPicPr>
          <p:cNvPr id="15" name="Obraz 14" descr="Obraz zawierający zewnętrzne&#10;&#10;Opis wygenerowany automatycznie">
            <a:extLst>
              <a:ext uri="{FF2B5EF4-FFF2-40B4-BE49-F238E27FC236}">
                <a16:creationId xmlns:a16="http://schemas.microsoft.com/office/drawing/2014/main" id="{D15C5498-5BC0-E904-EAC9-CEF92D9D7D6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991" y="2885267"/>
            <a:ext cx="2299253" cy="2256761"/>
          </a:xfrm>
          <a:prstGeom prst="ellipse">
            <a:avLst/>
          </a:prstGeom>
          <a:ln w="130175" cap="rnd">
            <a:solidFill>
              <a:srgbClr val="00B050"/>
            </a:solidFill>
          </a:ln>
          <a:effectLst>
            <a:outerShdw blurRad="381000" dist="292100" dir="5400000" sx="-80000" sy="-18000" rotWithShape="0">
              <a:schemeClr val="tx1">
                <a:alpha val="22000"/>
              </a:scheme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9" name="pole tekstowe 18">
            <a:extLst>
              <a:ext uri="{FF2B5EF4-FFF2-40B4-BE49-F238E27FC236}">
                <a16:creationId xmlns:a16="http://schemas.microsoft.com/office/drawing/2014/main" id="{2F65A563-0E3F-1CD1-2005-51F4F695854F}"/>
              </a:ext>
            </a:extLst>
          </p:cNvPr>
          <p:cNvSpPr txBox="1"/>
          <p:nvPr/>
        </p:nvSpPr>
        <p:spPr>
          <a:xfrm>
            <a:off x="2562282" y="2029115"/>
            <a:ext cx="14366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b="1" dirty="0"/>
              <a:t>Zielone</a:t>
            </a: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2E0C994A-556C-D513-F558-D908D29C7016}"/>
              </a:ext>
            </a:extLst>
          </p:cNvPr>
          <p:cNvSpPr txBox="1"/>
          <p:nvPr/>
        </p:nvSpPr>
        <p:spPr>
          <a:xfrm>
            <a:off x="6512875" y="1893993"/>
            <a:ext cx="18682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b="1" dirty="0"/>
              <a:t>Kuchenne</a:t>
            </a: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6C2B9B41-D489-A315-71B3-2BBE2F6AC2E2}"/>
              </a:ext>
            </a:extLst>
          </p:cNvPr>
          <p:cNvSpPr txBox="1"/>
          <p:nvPr/>
        </p:nvSpPr>
        <p:spPr>
          <a:xfrm>
            <a:off x="6400800" y="5667801"/>
            <a:ext cx="22947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b="1" dirty="0"/>
              <a:t>Fermentacja</a:t>
            </a:r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086788D6-03AF-DF39-E69E-016476A9C613}"/>
              </a:ext>
            </a:extLst>
          </p:cNvPr>
          <p:cNvSpPr txBox="1"/>
          <p:nvPr/>
        </p:nvSpPr>
        <p:spPr>
          <a:xfrm>
            <a:off x="1819758" y="5684782"/>
            <a:ext cx="29469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b="1" dirty="0"/>
              <a:t>Kompostowanie</a:t>
            </a:r>
          </a:p>
        </p:txBody>
      </p:sp>
      <p:pic>
        <p:nvPicPr>
          <p:cNvPr id="23" name="Picture 4">
            <a:extLst>
              <a:ext uri="{FF2B5EF4-FFF2-40B4-BE49-F238E27FC236}">
                <a16:creationId xmlns:a16="http://schemas.microsoft.com/office/drawing/2014/main" id="{E9A58173-4A02-1787-7A90-90A907A5A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972" y="6335330"/>
            <a:ext cx="3970376" cy="222728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>
            <a:extLst>
              <a:ext uri="{FF2B5EF4-FFF2-40B4-BE49-F238E27FC236}">
                <a16:creationId xmlns:a16="http://schemas.microsoft.com/office/drawing/2014/main" id="{134A937C-BA66-E291-4872-6748AB222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6271260"/>
            <a:ext cx="3970376" cy="241873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pole tekstowe 24">
            <a:extLst>
              <a:ext uri="{FF2B5EF4-FFF2-40B4-BE49-F238E27FC236}">
                <a16:creationId xmlns:a16="http://schemas.microsoft.com/office/drawing/2014/main" id="{AED5202F-2E95-9D7C-DD42-20C36EB6F3C0}"/>
              </a:ext>
            </a:extLst>
          </p:cNvPr>
          <p:cNvSpPr txBox="1"/>
          <p:nvPr/>
        </p:nvSpPr>
        <p:spPr>
          <a:xfrm>
            <a:off x="12952755" y="1466575"/>
            <a:ext cx="14269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b="1" dirty="0"/>
              <a:t>Łącznie</a:t>
            </a:r>
          </a:p>
        </p:txBody>
      </p:sp>
      <p:sp>
        <p:nvSpPr>
          <p:cNvPr id="5" name="TextBox 11">
            <a:extLst>
              <a:ext uri="{FF2B5EF4-FFF2-40B4-BE49-F238E27FC236}">
                <a16:creationId xmlns:a16="http://schemas.microsoft.com/office/drawing/2014/main" id="{265C66C3-A068-0FB3-5309-5104A025FD92}"/>
              </a:ext>
            </a:extLst>
          </p:cNvPr>
          <p:cNvSpPr txBox="1"/>
          <p:nvPr/>
        </p:nvSpPr>
        <p:spPr>
          <a:xfrm>
            <a:off x="1" y="9293448"/>
            <a:ext cx="3330107" cy="3000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pl-PL" sz="1799" b="1" dirty="0">
                <a:solidFill>
                  <a:srgbClr val="FFFFFF"/>
                </a:solidFill>
                <a:latin typeface="Open Sans"/>
              </a:rPr>
              <a:t>Częstochowa, 09.04.2025</a:t>
            </a:r>
            <a:endParaRPr lang="en-US" sz="1799" b="1" dirty="0">
              <a:solidFill>
                <a:srgbClr val="FFFFFF"/>
              </a:solidFill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120466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4" grpId="0"/>
      <p:bldP spid="19" grpId="0"/>
      <p:bldP spid="20" grpId="0"/>
      <p:bldP spid="21" grpId="0"/>
      <p:bldP spid="22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49C405-1008-5E33-2550-1A2F7EB3EE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87D23DAE-3669-38D9-C884-A8E1BE5D6E8D}"/>
              </a:ext>
            </a:extLst>
          </p:cNvPr>
          <p:cNvGrpSpPr/>
          <p:nvPr/>
        </p:nvGrpSpPr>
        <p:grpSpPr>
          <a:xfrm>
            <a:off x="0" y="8989323"/>
            <a:ext cx="18288000" cy="840736"/>
            <a:chOff x="0" y="0"/>
            <a:chExt cx="6713860" cy="308649"/>
          </a:xfrm>
          <a:solidFill>
            <a:srgbClr val="1F5E43"/>
          </a:solidFill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E950BA98-2102-C20B-BAE7-B35869AD4228}"/>
                </a:ext>
              </a:extLst>
            </p:cNvPr>
            <p:cNvSpPr/>
            <p:nvPr/>
          </p:nvSpPr>
          <p:spPr>
            <a:xfrm>
              <a:off x="0" y="0"/>
              <a:ext cx="6713860" cy="308649"/>
            </a:xfrm>
            <a:custGeom>
              <a:avLst/>
              <a:gdLst/>
              <a:ahLst/>
              <a:cxnLst/>
              <a:rect l="l" t="t" r="r" b="b"/>
              <a:pathLst>
                <a:path w="6713860" h="308649">
                  <a:moveTo>
                    <a:pt x="0" y="0"/>
                  </a:moveTo>
                  <a:lnTo>
                    <a:pt x="6713860" y="0"/>
                  </a:lnTo>
                  <a:lnTo>
                    <a:pt x="6713860" y="308649"/>
                  </a:lnTo>
                  <a:lnTo>
                    <a:pt x="0" y="308649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347FBC5F-41BB-BB71-0FF5-73CF925ED23A}"/>
                </a:ext>
              </a:extLst>
            </p:cNvPr>
            <p:cNvSpPr txBox="1"/>
            <p:nvPr/>
          </p:nvSpPr>
          <p:spPr>
            <a:xfrm>
              <a:off x="0" y="-28575"/>
              <a:ext cx="6713860" cy="337224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TextBox 13">
            <a:extLst>
              <a:ext uri="{FF2B5EF4-FFF2-40B4-BE49-F238E27FC236}">
                <a16:creationId xmlns:a16="http://schemas.microsoft.com/office/drawing/2014/main" id="{B4CF61C6-F0AE-DEB5-3703-FFD56E02EF48}"/>
              </a:ext>
            </a:extLst>
          </p:cNvPr>
          <p:cNvSpPr txBox="1"/>
          <p:nvPr/>
        </p:nvSpPr>
        <p:spPr>
          <a:xfrm>
            <a:off x="0" y="244086"/>
            <a:ext cx="18287999" cy="9469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  <a:spcBef>
                <a:spcPct val="0"/>
              </a:spcBef>
            </a:pPr>
            <a:r>
              <a:rPr lang="pl-PL" sz="5599" dirty="0">
                <a:solidFill>
                  <a:srgbClr val="1F5E43"/>
                </a:solidFill>
                <a:latin typeface="Arial Bold"/>
              </a:rPr>
              <a:t>BIOGAZOWNIA VS. KOMPOSTOWNIA</a:t>
            </a:r>
            <a:endParaRPr lang="en-US" sz="5599" dirty="0">
              <a:solidFill>
                <a:srgbClr val="1F5E43"/>
              </a:solidFill>
              <a:latin typeface="Arial Bold"/>
            </a:endParaRPr>
          </a:p>
        </p:txBody>
      </p:sp>
      <p:pic>
        <p:nvPicPr>
          <p:cNvPr id="17" name="Obraz 16" descr="Obraz zawierający tekst, Czcionka, Grafika, logo&#10;&#10;Opis wygenerowany automatycznie">
            <a:extLst>
              <a:ext uri="{FF2B5EF4-FFF2-40B4-BE49-F238E27FC236}">
                <a16:creationId xmlns:a16="http://schemas.microsoft.com/office/drawing/2014/main" id="{A96FF9B9-9189-C2E2-44F7-682D34730F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9600" y="8810701"/>
            <a:ext cx="2565624" cy="11201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Symbol zastępczy zawartości 2">
                <a:extLst>
                  <a:ext uri="{FF2B5EF4-FFF2-40B4-BE49-F238E27FC236}">
                    <a16:creationId xmlns:a16="http://schemas.microsoft.com/office/drawing/2014/main" id="{059BC3F3-8EC6-25A8-DB50-4CB7AE0199A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610600" y="2132508"/>
                <a:ext cx="10515600" cy="4351338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itchFamily="34" charset="0"/>
                  <a:buNone/>
                </a:pPr>
                <a:endParaRPr lang="pl-PL" dirty="0"/>
              </a:p>
              <a:p>
                <a:pPr marL="0" indent="0" algn="ctr">
                  <a:buFont typeface="Arial" pitchFamily="34" charset="0"/>
                  <a:buNone/>
                </a:pPr>
                <a:r>
                  <a:rPr lang="pl-PL" dirty="0"/>
                  <a:t>Proces </a:t>
                </a:r>
                <a:r>
                  <a:rPr lang="pl-PL" b="1" dirty="0">
                    <a:solidFill>
                      <a:schemeClr val="accent1">
                        <a:lumMod val="75000"/>
                      </a:schemeClr>
                    </a:solidFill>
                  </a:rPr>
                  <a:t>tlenowy</a:t>
                </a:r>
                <a:r>
                  <a:rPr lang="pl-PL" dirty="0"/>
                  <a:t> (kompostowanie)</a:t>
                </a:r>
              </a:p>
              <a:p>
                <a:pPr marL="0" indent="0">
                  <a:buFont typeface="Arial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l-PL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pl-PL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  <m:sSub>
                        <m:sSubPr>
                          <m:ctrlPr>
                            <a:rPr lang="pl-PL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pl-PL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sSub>
                        <m:sSubPr>
                          <m:ctrlPr>
                            <a:rPr lang="pl-PL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pl-PL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pl-PL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l-PL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𝑶</m:t>
                          </m:r>
                        </m:e>
                        <m:sub>
                          <m:r>
                            <a:rPr lang="pl-PL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pl-PL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pl-PL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𝐶𝑂</m:t>
                          </m:r>
                        </m:e>
                        <m:sub>
                          <m:r>
                            <a:rPr lang="pl-PL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l-PL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l-PL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pl-PL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l-PL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𝑂</m:t>
                      </m:r>
                      <m:r>
                        <a:rPr lang="pl-PL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pl-PL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𝑏𝑖𝑜𝑚𝑎𝑠𝑎</m:t>
                      </m:r>
                    </m:oMath>
                  </m:oMathPara>
                </a14:m>
                <a:endParaRPr lang="pl-PL" dirty="0"/>
              </a:p>
              <a:p>
                <a:pPr marL="0" indent="0">
                  <a:buFont typeface="Arial" pitchFamily="34" charset="0"/>
                  <a:buNone/>
                </a:pPr>
                <a:endParaRPr lang="pl-PL" dirty="0"/>
              </a:p>
              <a:p>
                <a:pPr marL="0" indent="0">
                  <a:buFont typeface="Arial" pitchFamily="34" charset="0"/>
                  <a:buNone/>
                </a:pPr>
                <a:endParaRPr lang="pl-PL" dirty="0"/>
              </a:p>
              <a:p>
                <a:pPr marL="0" indent="0">
                  <a:buFont typeface="Arial" pitchFamily="34" charset="0"/>
                  <a:buNone/>
                </a:pPr>
                <a:endParaRPr lang="pl-PL" dirty="0"/>
              </a:p>
            </p:txBody>
          </p:sp>
        </mc:Choice>
        <mc:Fallback xmlns="">
          <p:sp>
            <p:nvSpPr>
              <p:cNvPr id="5" name="Symbol zastępczy zawartości 2">
                <a:extLst>
                  <a:ext uri="{FF2B5EF4-FFF2-40B4-BE49-F238E27FC236}">
                    <a16:creationId xmlns:a16="http://schemas.microsoft.com/office/drawing/2014/main" id="{059BC3F3-8EC6-25A8-DB50-4CB7AE0199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0600" y="2132508"/>
                <a:ext cx="10515600" cy="435133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pole tekstowe 17">
                <a:extLst>
                  <a:ext uri="{FF2B5EF4-FFF2-40B4-BE49-F238E27FC236}">
                    <a16:creationId xmlns:a16="http://schemas.microsoft.com/office/drawing/2014/main" id="{5BFE643A-DD22-C175-B9CF-EBC825443E85}"/>
                  </a:ext>
                </a:extLst>
              </p:cNvPr>
              <p:cNvSpPr txBox="1"/>
              <p:nvPr/>
            </p:nvSpPr>
            <p:spPr>
              <a:xfrm>
                <a:off x="228600" y="2705100"/>
                <a:ext cx="9563622" cy="11160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 algn="ctr">
                  <a:buFont typeface="Arial" pitchFamily="34" charset="0"/>
                  <a:buNone/>
                </a:pPr>
                <a:r>
                  <a:rPr lang="pl-PL" sz="3200" dirty="0"/>
                  <a:t>Proces </a:t>
                </a:r>
                <a:r>
                  <a:rPr lang="pl-PL" sz="3200" b="1" dirty="0">
                    <a:solidFill>
                      <a:srgbClr val="1F5E43"/>
                    </a:solidFill>
                  </a:rPr>
                  <a:t>beztlenowy</a:t>
                </a:r>
                <a:r>
                  <a:rPr lang="pl-PL" sz="3200" dirty="0"/>
                  <a:t> (fermentacja metanowa)</a:t>
                </a:r>
                <a:br>
                  <a:rPr lang="pl-PL" sz="3200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l-PL" sz="3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sz="320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pl-PL" sz="320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  <m:sSub>
                        <m:sSubPr>
                          <m:ctrlPr>
                            <a:rPr lang="pl-PL" sz="3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sz="320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pl-PL" sz="320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sSub>
                        <m:sSubPr>
                          <m:ctrlPr>
                            <a:rPr lang="pl-PL" sz="3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sz="320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pl-PL" sz="320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pl-PL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pl-PL" sz="3200" b="1" i="1" smtClean="0">
                              <a:solidFill>
                                <a:srgbClr val="1F5E4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sz="3200" b="1" i="1" smtClean="0">
                              <a:solidFill>
                                <a:srgbClr val="1F5E4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𝑪𝑯</m:t>
                          </m:r>
                        </m:e>
                        <m:sub>
                          <m:r>
                            <a:rPr lang="pl-PL" sz="3200" b="1" i="1" smtClean="0">
                              <a:solidFill>
                                <a:srgbClr val="1F5E4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𝟒</m:t>
                          </m:r>
                        </m:sub>
                      </m:sSub>
                      <m:r>
                        <a:rPr lang="pl-PL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l-PL" sz="3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sz="3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𝐶𝑂</m:t>
                          </m:r>
                        </m:e>
                        <m:sub>
                          <m:r>
                            <a:rPr lang="pl-PL" sz="3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l-PL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l-PL" sz="3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sz="3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pl-PL" sz="3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l-PL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𝑂</m:t>
                      </m:r>
                      <m:r>
                        <a:rPr lang="pl-PL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pl-PL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𝑏𝑖𝑜𝑚𝑎𝑠𝑎</m:t>
                      </m:r>
                    </m:oMath>
                  </m:oMathPara>
                </a14:m>
                <a:endParaRPr lang="pl-PL" sz="3200" dirty="0"/>
              </a:p>
            </p:txBody>
          </p:sp>
        </mc:Choice>
        <mc:Fallback xmlns="">
          <p:sp>
            <p:nvSpPr>
              <p:cNvPr id="18" name="pole tekstowe 17">
                <a:extLst>
                  <a:ext uri="{FF2B5EF4-FFF2-40B4-BE49-F238E27FC236}">
                    <a16:creationId xmlns:a16="http://schemas.microsoft.com/office/drawing/2014/main" id="{5BFE643A-DD22-C175-B9CF-EBC825443E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2705100"/>
                <a:ext cx="9563622" cy="1116075"/>
              </a:xfrm>
              <a:prstGeom prst="rect">
                <a:avLst/>
              </a:prstGeom>
              <a:blipFill>
                <a:blip r:embed="rId4"/>
                <a:stretch>
                  <a:fillRect t="-7104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Obraz 26">
            <a:extLst>
              <a:ext uri="{FF2B5EF4-FFF2-40B4-BE49-F238E27FC236}">
                <a16:creationId xmlns:a16="http://schemas.microsoft.com/office/drawing/2014/main" id="{EFB7F8D9-4EB3-435E-4BCC-AF49F17B8D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2671" y="4375587"/>
            <a:ext cx="7200000" cy="3215810"/>
          </a:xfrm>
          <a:prstGeom prst="rect">
            <a:avLst/>
          </a:prstGeom>
        </p:spPr>
      </p:pic>
      <p:pic>
        <p:nvPicPr>
          <p:cNvPr id="28" name="Obraz 27">
            <a:extLst>
              <a:ext uri="{FF2B5EF4-FFF2-40B4-BE49-F238E27FC236}">
                <a16:creationId xmlns:a16="http://schemas.microsoft.com/office/drawing/2014/main" id="{73AA0C44-E504-AA4C-837B-5A37C9C7715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1935"/>
          <a:stretch/>
        </p:blipFill>
        <p:spPr>
          <a:xfrm>
            <a:off x="10134600" y="4370104"/>
            <a:ext cx="7200000" cy="3221293"/>
          </a:xfrm>
          <a:prstGeom prst="rect">
            <a:avLst/>
          </a:prstGeom>
        </p:spPr>
      </p:pic>
      <p:sp>
        <p:nvSpPr>
          <p:cNvPr id="29" name="TextBox 11">
            <a:extLst>
              <a:ext uri="{FF2B5EF4-FFF2-40B4-BE49-F238E27FC236}">
                <a16:creationId xmlns:a16="http://schemas.microsoft.com/office/drawing/2014/main" id="{B75992B4-B4E0-D0AC-E777-F34AA39DA9B1}"/>
              </a:ext>
            </a:extLst>
          </p:cNvPr>
          <p:cNvSpPr txBox="1"/>
          <p:nvPr/>
        </p:nvSpPr>
        <p:spPr>
          <a:xfrm>
            <a:off x="1" y="9293448"/>
            <a:ext cx="3330107" cy="3000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pl-PL" sz="1799" b="1" dirty="0">
                <a:solidFill>
                  <a:srgbClr val="FFFFFF"/>
                </a:solidFill>
                <a:latin typeface="Open Sans"/>
              </a:rPr>
              <a:t>Częstochowa, 09.04.2025</a:t>
            </a:r>
            <a:endParaRPr lang="en-US" sz="1799" b="1" dirty="0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30" name="TextBox 12">
            <a:extLst>
              <a:ext uri="{FF2B5EF4-FFF2-40B4-BE49-F238E27FC236}">
                <a16:creationId xmlns:a16="http://schemas.microsoft.com/office/drawing/2014/main" id="{DA1AB69D-8B85-2230-83BD-712FBA1A1E84}"/>
              </a:ext>
            </a:extLst>
          </p:cNvPr>
          <p:cNvSpPr txBox="1"/>
          <p:nvPr/>
        </p:nvSpPr>
        <p:spPr>
          <a:xfrm>
            <a:off x="3619500" y="9257413"/>
            <a:ext cx="11049000" cy="5949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79"/>
              </a:lnSpc>
              <a:spcBef>
                <a:spcPct val="0"/>
              </a:spcBef>
            </a:pPr>
            <a:r>
              <a:rPr lang="pl-PL" sz="2000" b="1" dirty="0">
                <a:solidFill>
                  <a:srgbClr val="FFFFFF"/>
                </a:solidFill>
                <a:latin typeface="Open Sans"/>
              </a:rPr>
              <a:t>HUTA ZIELONEJ ENERGII</a:t>
            </a:r>
          </a:p>
          <a:p>
            <a:pPr algn="ctr">
              <a:lnSpc>
                <a:spcPts val="2379"/>
              </a:lnSpc>
              <a:spcBef>
                <a:spcPct val="0"/>
              </a:spcBef>
            </a:pPr>
            <a:r>
              <a:rPr lang="pl-PL" sz="1699" b="1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1699" b="1" dirty="0">
                <a:solidFill>
                  <a:srgbClr val="FFFFFF"/>
                </a:solidFill>
                <a:latin typeface="Open Sans"/>
              </a:rPr>
              <a:t>     </a:t>
            </a:r>
          </a:p>
        </p:txBody>
      </p:sp>
    </p:spTree>
    <p:extLst>
      <p:ext uri="{BB962C8B-B14F-4D97-AF65-F5344CB8AC3E}">
        <p14:creationId xmlns:p14="http://schemas.microsoft.com/office/powerpoint/2010/main" val="4282606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DF8364-4BF1-C6DE-1381-21C2FD9186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A8D5570D-BF38-BB9B-8804-F9FC43D6C8E1}"/>
              </a:ext>
            </a:extLst>
          </p:cNvPr>
          <p:cNvGrpSpPr/>
          <p:nvPr/>
        </p:nvGrpSpPr>
        <p:grpSpPr>
          <a:xfrm>
            <a:off x="0" y="8989323"/>
            <a:ext cx="18288000" cy="840736"/>
            <a:chOff x="0" y="0"/>
            <a:chExt cx="6713860" cy="308649"/>
          </a:xfrm>
          <a:solidFill>
            <a:srgbClr val="1F5E43"/>
          </a:solidFill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53D4868F-B549-9276-C03E-1527E21F6B45}"/>
                </a:ext>
              </a:extLst>
            </p:cNvPr>
            <p:cNvSpPr/>
            <p:nvPr/>
          </p:nvSpPr>
          <p:spPr>
            <a:xfrm>
              <a:off x="0" y="0"/>
              <a:ext cx="6713860" cy="308649"/>
            </a:xfrm>
            <a:custGeom>
              <a:avLst/>
              <a:gdLst/>
              <a:ahLst/>
              <a:cxnLst/>
              <a:rect l="l" t="t" r="r" b="b"/>
              <a:pathLst>
                <a:path w="6713860" h="308649">
                  <a:moveTo>
                    <a:pt x="0" y="0"/>
                  </a:moveTo>
                  <a:lnTo>
                    <a:pt x="6713860" y="0"/>
                  </a:lnTo>
                  <a:lnTo>
                    <a:pt x="6713860" y="308649"/>
                  </a:lnTo>
                  <a:lnTo>
                    <a:pt x="0" y="308649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16916B5D-6F07-960C-2EA5-71D63E067441}"/>
                </a:ext>
              </a:extLst>
            </p:cNvPr>
            <p:cNvSpPr txBox="1"/>
            <p:nvPr/>
          </p:nvSpPr>
          <p:spPr>
            <a:xfrm>
              <a:off x="0" y="-28575"/>
              <a:ext cx="6713860" cy="337224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17" name="Obraz 16" descr="Obraz zawierający tekst, Czcionka, Grafika, logo&#10;&#10;Opis wygenerowany automatycznie">
            <a:extLst>
              <a:ext uri="{FF2B5EF4-FFF2-40B4-BE49-F238E27FC236}">
                <a16:creationId xmlns:a16="http://schemas.microsoft.com/office/drawing/2014/main" id="{CA2C9F37-9C79-041A-418A-C9897ADDD5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9600" y="8810701"/>
            <a:ext cx="2565624" cy="1120144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D5B9B88D-BCF6-C022-20FD-E77DD9C12B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6075"/>
            <a:ext cx="7010400" cy="8819536"/>
          </a:xfrm>
          <a:prstGeom prst="rect">
            <a:avLst/>
          </a:prstGeom>
        </p:spPr>
      </p:pic>
      <p:pic>
        <p:nvPicPr>
          <p:cNvPr id="10" name="Obraz 9" descr="Obraz zawierający tekst, zrzut ekranu, design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7578EBE7-F8C8-AEF0-542B-2B434EEE0E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17" t="18148" r="52917" b="50741"/>
          <a:stretch/>
        </p:blipFill>
        <p:spPr>
          <a:xfrm>
            <a:off x="16334440" y="54084"/>
            <a:ext cx="1752600" cy="2164977"/>
          </a:xfrm>
          <a:prstGeom prst="rect">
            <a:avLst/>
          </a:prstGeom>
        </p:spPr>
      </p:pic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950AB298-A243-71E8-96AF-1702D73F5D6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83309176"/>
              </p:ext>
            </p:extLst>
          </p:nvPr>
        </p:nvGraphicFramePr>
        <p:xfrm>
          <a:off x="7914362" y="2288488"/>
          <a:ext cx="9285940" cy="53575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8" name="pole tekstowe 17">
            <a:extLst>
              <a:ext uri="{FF2B5EF4-FFF2-40B4-BE49-F238E27FC236}">
                <a16:creationId xmlns:a16="http://schemas.microsoft.com/office/drawing/2014/main" id="{5D611C72-D5CB-0A99-1FFE-60905348E6E9}"/>
              </a:ext>
            </a:extLst>
          </p:cNvPr>
          <p:cNvSpPr txBox="1"/>
          <p:nvPr/>
        </p:nvSpPr>
        <p:spPr>
          <a:xfrm>
            <a:off x="7315200" y="266700"/>
            <a:ext cx="9207872" cy="10111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7839"/>
              </a:lnSpc>
              <a:spcBef>
                <a:spcPct val="0"/>
              </a:spcBef>
            </a:pPr>
            <a:r>
              <a:rPr lang="pl-PL" sz="4800" dirty="0">
                <a:solidFill>
                  <a:srgbClr val="1F5E43"/>
                </a:solidFill>
                <a:latin typeface="Arial Bold"/>
              </a:rPr>
              <a:t>HUTA ZIELONEJ ENERGII</a:t>
            </a:r>
          </a:p>
        </p:txBody>
      </p:sp>
      <p:sp>
        <p:nvSpPr>
          <p:cNvPr id="19" name="TextBox 11">
            <a:extLst>
              <a:ext uri="{FF2B5EF4-FFF2-40B4-BE49-F238E27FC236}">
                <a16:creationId xmlns:a16="http://schemas.microsoft.com/office/drawing/2014/main" id="{E68AF7AC-5975-90F6-DAFF-CB33C46CBD74}"/>
              </a:ext>
            </a:extLst>
          </p:cNvPr>
          <p:cNvSpPr txBox="1"/>
          <p:nvPr/>
        </p:nvSpPr>
        <p:spPr>
          <a:xfrm>
            <a:off x="1" y="9293448"/>
            <a:ext cx="3330107" cy="3000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pl-PL" sz="1799" b="1" dirty="0">
                <a:solidFill>
                  <a:srgbClr val="FFFFFF"/>
                </a:solidFill>
                <a:latin typeface="Open Sans"/>
              </a:rPr>
              <a:t>Częstochowa, 09.04.2025</a:t>
            </a:r>
            <a:endParaRPr lang="en-US" sz="1799" b="1" dirty="0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20" name="TextBox 12">
            <a:extLst>
              <a:ext uri="{FF2B5EF4-FFF2-40B4-BE49-F238E27FC236}">
                <a16:creationId xmlns:a16="http://schemas.microsoft.com/office/drawing/2014/main" id="{AE06D9B1-8BDB-48E9-78AF-1E4B0C139603}"/>
              </a:ext>
            </a:extLst>
          </p:cNvPr>
          <p:cNvSpPr txBox="1"/>
          <p:nvPr/>
        </p:nvSpPr>
        <p:spPr>
          <a:xfrm>
            <a:off x="3619500" y="9257413"/>
            <a:ext cx="11049000" cy="5949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79"/>
              </a:lnSpc>
              <a:spcBef>
                <a:spcPct val="0"/>
              </a:spcBef>
            </a:pPr>
            <a:r>
              <a:rPr lang="pl-PL" sz="2000" b="1" dirty="0">
                <a:solidFill>
                  <a:srgbClr val="FFFFFF"/>
                </a:solidFill>
                <a:latin typeface="Open Sans"/>
              </a:rPr>
              <a:t>HUTA ZIELONEJ ENERGII</a:t>
            </a:r>
          </a:p>
          <a:p>
            <a:pPr algn="ctr">
              <a:lnSpc>
                <a:spcPts val="2379"/>
              </a:lnSpc>
              <a:spcBef>
                <a:spcPct val="0"/>
              </a:spcBef>
            </a:pPr>
            <a:r>
              <a:rPr lang="pl-PL" sz="1699" b="1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1699" b="1" dirty="0">
                <a:solidFill>
                  <a:srgbClr val="FFFFFF"/>
                </a:solidFill>
                <a:latin typeface="Open Sans"/>
              </a:rPr>
              <a:t>     </a:t>
            </a:r>
          </a:p>
        </p:txBody>
      </p:sp>
    </p:spTree>
    <p:extLst>
      <p:ext uri="{BB962C8B-B14F-4D97-AF65-F5344CB8AC3E}">
        <p14:creationId xmlns:p14="http://schemas.microsoft.com/office/powerpoint/2010/main" val="39794457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C4237D-48B9-4509-4237-DB88A1B924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1099F13C-59F6-073F-0F63-85FCFC484B96}"/>
              </a:ext>
            </a:extLst>
          </p:cNvPr>
          <p:cNvGrpSpPr/>
          <p:nvPr/>
        </p:nvGrpSpPr>
        <p:grpSpPr>
          <a:xfrm>
            <a:off x="0" y="8989323"/>
            <a:ext cx="18288000" cy="840736"/>
            <a:chOff x="0" y="0"/>
            <a:chExt cx="6713860" cy="308649"/>
          </a:xfrm>
          <a:solidFill>
            <a:srgbClr val="1F5E43"/>
          </a:solidFill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CDABF2FC-0215-30EB-79F3-AA1C44EA7699}"/>
                </a:ext>
              </a:extLst>
            </p:cNvPr>
            <p:cNvSpPr/>
            <p:nvPr/>
          </p:nvSpPr>
          <p:spPr>
            <a:xfrm>
              <a:off x="0" y="0"/>
              <a:ext cx="6713860" cy="308649"/>
            </a:xfrm>
            <a:custGeom>
              <a:avLst/>
              <a:gdLst/>
              <a:ahLst/>
              <a:cxnLst/>
              <a:rect l="l" t="t" r="r" b="b"/>
              <a:pathLst>
                <a:path w="6713860" h="308649">
                  <a:moveTo>
                    <a:pt x="0" y="0"/>
                  </a:moveTo>
                  <a:lnTo>
                    <a:pt x="6713860" y="0"/>
                  </a:lnTo>
                  <a:lnTo>
                    <a:pt x="6713860" y="308649"/>
                  </a:lnTo>
                  <a:lnTo>
                    <a:pt x="0" y="308649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DB7F6FE6-2663-E5EE-D67B-3D7C5F163FD9}"/>
                </a:ext>
              </a:extLst>
            </p:cNvPr>
            <p:cNvSpPr txBox="1"/>
            <p:nvPr/>
          </p:nvSpPr>
          <p:spPr>
            <a:xfrm>
              <a:off x="0" y="-28575"/>
              <a:ext cx="6713860" cy="337224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17" name="Obraz 16" descr="Obraz zawierający tekst, Czcionka, Grafika, logo&#10;&#10;Opis wygenerowany automatycznie">
            <a:extLst>
              <a:ext uri="{FF2B5EF4-FFF2-40B4-BE49-F238E27FC236}">
                <a16:creationId xmlns:a16="http://schemas.microsoft.com/office/drawing/2014/main" id="{5D0550C3-4C32-D9D0-98F7-9682F57BB6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9600" y="8810701"/>
            <a:ext cx="2565624" cy="1120144"/>
          </a:xfrm>
          <a:prstGeom prst="rect">
            <a:avLst/>
          </a:prstGeom>
        </p:spPr>
      </p:pic>
      <p:sp>
        <p:nvSpPr>
          <p:cNvPr id="6" name="TextBox 13">
            <a:extLst>
              <a:ext uri="{FF2B5EF4-FFF2-40B4-BE49-F238E27FC236}">
                <a16:creationId xmlns:a16="http://schemas.microsoft.com/office/drawing/2014/main" id="{D9E4A3BB-5B10-6FC9-E481-42666187B58A}"/>
              </a:ext>
            </a:extLst>
          </p:cNvPr>
          <p:cNvSpPr txBox="1"/>
          <p:nvPr/>
        </p:nvSpPr>
        <p:spPr>
          <a:xfrm>
            <a:off x="142465" y="180693"/>
            <a:ext cx="18287999" cy="19191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  <a:spcBef>
                <a:spcPct val="0"/>
              </a:spcBef>
            </a:pPr>
            <a:r>
              <a:rPr lang="pl-PL" sz="4800" dirty="0">
                <a:solidFill>
                  <a:srgbClr val="1F5E43"/>
                </a:solidFill>
                <a:latin typeface="Arial Bold"/>
              </a:rPr>
              <a:t>HERMETYCZNY PROCES PRZYJECIA I PRZYGOTOWANIA SUROWCÓW</a:t>
            </a:r>
          </a:p>
        </p:txBody>
      </p:sp>
      <p:pic>
        <p:nvPicPr>
          <p:cNvPr id="7" name="Obraz 6" descr="Obraz zawierający Modelarstwo redukcyjne&#10;&#10;Opis wygenerowany automatycznie">
            <a:extLst>
              <a:ext uri="{FF2B5EF4-FFF2-40B4-BE49-F238E27FC236}">
                <a16:creationId xmlns:a16="http://schemas.microsoft.com/office/drawing/2014/main" id="{26CF3BAB-5F2E-E59A-F8BC-35E2CD406E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82818" y="5456225"/>
            <a:ext cx="4801235" cy="2889885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24F637E5-239E-F0A3-0C48-51CA2918B856}"/>
              </a:ext>
            </a:extLst>
          </p:cNvPr>
          <p:cNvSpPr txBox="1"/>
          <p:nvPr/>
        </p:nvSpPr>
        <p:spPr>
          <a:xfrm>
            <a:off x="990600" y="2552700"/>
            <a:ext cx="11430000" cy="5228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2400" b="1" u="sng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Hala przygotowania wsadu</a:t>
            </a:r>
            <a:r>
              <a:rPr lang="pl-PL" sz="2400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pełni funkcję </a:t>
            </a:r>
            <a:r>
              <a:rPr lang="pl-PL" sz="2400" kern="1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bezemisyjnego</a:t>
            </a:r>
            <a:r>
              <a:rPr lang="pl-PL" sz="2400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przyjęcia oraz czasowego magazynowania odpadów a także przygotowanie wsadu do procesu fermentacji.</a:t>
            </a:r>
            <a:endParaRPr lang="pl-PL" sz="32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24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Po wjechaniu pojazdu do hali nastąpi zamknięcie bram szybkobieżnych. W hali przyjęcia bioodpadów i obróbki substratu panować będzie podciśnienie ograniczające wydostawanie się powietrza z hali. </a:t>
            </a:r>
          </a:p>
          <a:p>
            <a:pPr algn="just">
              <a:buNone/>
            </a:pPr>
            <a:r>
              <a:rPr lang="pl-PL" sz="24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Przewiduje się odpowiedni system wentylacji hali przyjęcia substratów (w hali będzie panować podciśnienie) i oczyszczania powietrza z hali z pyłów wraz z niwelacją odorów poprzez zastosowanie filtrów biologicznych pionowych zamkniętych w układzie z płuczką. </a:t>
            </a:r>
          </a:p>
          <a:p>
            <a:pPr algn="just">
              <a:buNone/>
            </a:pPr>
            <a:endParaRPr lang="pl-PL" sz="2400" dirty="0">
              <a:latin typeface="Calibri" panose="020F0502020204030204" pitchFamily="34" charset="0"/>
              <a:ea typeface="Aptos" panose="020B0004020202020204" pitchFamily="34" charset="0"/>
            </a:endParaRPr>
          </a:p>
          <a:p>
            <a:pPr algn="just">
              <a:buNone/>
            </a:pPr>
            <a:r>
              <a:rPr lang="pl-PL" sz="2400" b="1" u="sng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Myjka do kół i podwozia</a:t>
            </a:r>
            <a:r>
              <a:rPr lang="pl-PL" sz="24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 służy zapewnieniu czystości środków transportujących odpady. Planowane jest zainstalowanie myjki kół oraz podwozi. Myjka będzie dedykowana przede wszystkim do mycia pojazdów po rozładunku na terenie Zakładu.</a:t>
            </a:r>
          </a:p>
          <a:p>
            <a:pPr algn="just">
              <a:buNone/>
            </a:pPr>
            <a:endParaRPr lang="pl-PL" sz="2400" dirty="0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F9C204B0-84F6-3AA2-3FA3-E961DDC850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35000" y="2265078"/>
            <a:ext cx="4724400" cy="2900834"/>
          </a:xfrm>
          <a:prstGeom prst="rect">
            <a:avLst/>
          </a:prstGeom>
        </p:spPr>
      </p:pic>
      <p:sp>
        <p:nvSpPr>
          <p:cNvPr id="13" name="TextBox 11">
            <a:extLst>
              <a:ext uri="{FF2B5EF4-FFF2-40B4-BE49-F238E27FC236}">
                <a16:creationId xmlns:a16="http://schemas.microsoft.com/office/drawing/2014/main" id="{9364C27D-E0E7-3BCE-4E3A-3419AD3C8A47}"/>
              </a:ext>
            </a:extLst>
          </p:cNvPr>
          <p:cNvSpPr txBox="1"/>
          <p:nvPr/>
        </p:nvSpPr>
        <p:spPr>
          <a:xfrm>
            <a:off x="1" y="9293448"/>
            <a:ext cx="3330107" cy="3000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pl-PL" sz="1799" b="1" dirty="0">
                <a:solidFill>
                  <a:srgbClr val="FFFFFF"/>
                </a:solidFill>
                <a:latin typeface="Open Sans"/>
              </a:rPr>
              <a:t>Częstochowa, 09.04.2025</a:t>
            </a:r>
            <a:endParaRPr lang="en-US" sz="1799" b="1" dirty="0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16" name="TextBox 12">
            <a:extLst>
              <a:ext uri="{FF2B5EF4-FFF2-40B4-BE49-F238E27FC236}">
                <a16:creationId xmlns:a16="http://schemas.microsoft.com/office/drawing/2014/main" id="{B3D393E2-FB3E-D203-B0BE-CF9E09D1D3B4}"/>
              </a:ext>
            </a:extLst>
          </p:cNvPr>
          <p:cNvSpPr txBox="1"/>
          <p:nvPr/>
        </p:nvSpPr>
        <p:spPr>
          <a:xfrm>
            <a:off x="3619500" y="9257413"/>
            <a:ext cx="11049000" cy="5949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79"/>
              </a:lnSpc>
              <a:spcBef>
                <a:spcPct val="0"/>
              </a:spcBef>
            </a:pPr>
            <a:r>
              <a:rPr lang="pl-PL" sz="2000" b="1" dirty="0">
                <a:solidFill>
                  <a:srgbClr val="FFFFFF"/>
                </a:solidFill>
                <a:latin typeface="Open Sans"/>
              </a:rPr>
              <a:t>HUTA ZIELONEJ ENERGII</a:t>
            </a:r>
          </a:p>
          <a:p>
            <a:pPr algn="ctr">
              <a:lnSpc>
                <a:spcPts val="2379"/>
              </a:lnSpc>
              <a:spcBef>
                <a:spcPct val="0"/>
              </a:spcBef>
            </a:pPr>
            <a:r>
              <a:rPr lang="pl-PL" sz="1699" b="1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1699" b="1" dirty="0">
                <a:solidFill>
                  <a:srgbClr val="FFFFFF"/>
                </a:solidFill>
                <a:latin typeface="Open Sans"/>
              </a:rPr>
              <a:t>     </a:t>
            </a:r>
          </a:p>
        </p:txBody>
      </p:sp>
    </p:spTree>
    <p:extLst>
      <p:ext uri="{BB962C8B-B14F-4D97-AF65-F5344CB8AC3E}">
        <p14:creationId xmlns:p14="http://schemas.microsoft.com/office/powerpoint/2010/main" val="42022922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A9187A-1FBD-EC6F-50A2-8A6F66A534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99D29095-42FF-47AC-DDB9-DAB5EFE8AAF4}"/>
              </a:ext>
            </a:extLst>
          </p:cNvPr>
          <p:cNvGrpSpPr/>
          <p:nvPr/>
        </p:nvGrpSpPr>
        <p:grpSpPr>
          <a:xfrm>
            <a:off x="0" y="8989323"/>
            <a:ext cx="18288000" cy="840736"/>
            <a:chOff x="0" y="0"/>
            <a:chExt cx="6713860" cy="308649"/>
          </a:xfrm>
          <a:solidFill>
            <a:srgbClr val="1F5E43"/>
          </a:solidFill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34A86EC1-7C74-47E5-9C23-507B49C953EC}"/>
                </a:ext>
              </a:extLst>
            </p:cNvPr>
            <p:cNvSpPr/>
            <p:nvPr/>
          </p:nvSpPr>
          <p:spPr>
            <a:xfrm>
              <a:off x="0" y="0"/>
              <a:ext cx="6713860" cy="308649"/>
            </a:xfrm>
            <a:custGeom>
              <a:avLst/>
              <a:gdLst/>
              <a:ahLst/>
              <a:cxnLst/>
              <a:rect l="l" t="t" r="r" b="b"/>
              <a:pathLst>
                <a:path w="6713860" h="308649">
                  <a:moveTo>
                    <a:pt x="0" y="0"/>
                  </a:moveTo>
                  <a:lnTo>
                    <a:pt x="6713860" y="0"/>
                  </a:lnTo>
                  <a:lnTo>
                    <a:pt x="6713860" y="308649"/>
                  </a:lnTo>
                  <a:lnTo>
                    <a:pt x="0" y="308649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AAD784F7-1C20-2844-FEC9-EA4EBF8D9B74}"/>
                </a:ext>
              </a:extLst>
            </p:cNvPr>
            <p:cNvSpPr txBox="1"/>
            <p:nvPr/>
          </p:nvSpPr>
          <p:spPr>
            <a:xfrm>
              <a:off x="0" y="-28575"/>
              <a:ext cx="6713860" cy="337224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17" name="Obraz 16" descr="Obraz zawierający tekst, Czcionka, Grafika, logo&#10;&#10;Opis wygenerowany automatycznie">
            <a:extLst>
              <a:ext uri="{FF2B5EF4-FFF2-40B4-BE49-F238E27FC236}">
                <a16:creationId xmlns:a16="http://schemas.microsoft.com/office/drawing/2014/main" id="{FD16F579-A813-6843-126A-DF4C0896BD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9600" y="8810701"/>
            <a:ext cx="2565624" cy="1120144"/>
          </a:xfrm>
          <a:prstGeom prst="rect">
            <a:avLst/>
          </a:prstGeom>
        </p:spPr>
      </p:pic>
      <p:sp>
        <p:nvSpPr>
          <p:cNvPr id="6" name="TextBox 13">
            <a:extLst>
              <a:ext uri="{FF2B5EF4-FFF2-40B4-BE49-F238E27FC236}">
                <a16:creationId xmlns:a16="http://schemas.microsoft.com/office/drawing/2014/main" id="{0E2C7AAD-571A-C419-FD94-EFB45CB8C807}"/>
              </a:ext>
            </a:extLst>
          </p:cNvPr>
          <p:cNvSpPr txBox="1"/>
          <p:nvPr/>
        </p:nvSpPr>
        <p:spPr>
          <a:xfrm>
            <a:off x="142465" y="180693"/>
            <a:ext cx="18287999" cy="19191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  <a:spcBef>
                <a:spcPct val="0"/>
              </a:spcBef>
            </a:pPr>
            <a:r>
              <a:rPr lang="pl-PL" sz="4800" dirty="0">
                <a:solidFill>
                  <a:srgbClr val="1F5E43"/>
                </a:solidFill>
                <a:latin typeface="Arial Bold"/>
              </a:rPr>
              <a:t>HERMETYCZNY PROCES PRODUKCJI </a:t>
            </a:r>
          </a:p>
          <a:p>
            <a:pPr algn="ctr">
              <a:lnSpc>
                <a:spcPts val="7839"/>
              </a:lnSpc>
              <a:spcBef>
                <a:spcPct val="0"/>
              </a:spcBef>
            </a:pPr>
            <a:r>
              <a:rPr lang="pl-PL" sz="4800" dirty="0">
                <a:solidFill>
                  <a:srgbClr val="1F5E43"/>
                </a:solidFill>
                <a:latin typeface="Arial Bold"/>
              </a:rPr>
              <a:t>I ZAGOSPODAROWANIA BIOGAZU 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9139A034-7E25-AB9C-A513-29E5BD74B749}"/>
              </a:ext>
            </a:extLst>
          </p:cNvPr>
          <p:cNvSpPr txBox="1"/>
          <p:nvPr/>
        </p:nvSpPr>
        <p:spPr>
          <a:xfrm>
            <a:off x="990600" y="2552700"/>
            <a:ext cx="11430000" cy="54856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2400" b="1" u="sng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Fermentor </a:t>
            </a:r>
            <a:r>
              <a:rPr lang="pl-PL" sz="2400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stanowi szczelną komorę fermentacji, pracującej w technologii ciągłej, tzw. „suchej”, poziomej, ciągłej z przepływem tłokowym, w której zachodzi proces fermentacji w procesie termofilnym</a:t>
            </a:r>
            <a:r>
              <a:rPr lang="pl-PL" sz="24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 (50-55 st. C), zapewniającym pełne bezpieczeństwo sanitarne </a:t>
            </a:r>
            <a:br>
              <a:rPr lang="pl-PL" sz="24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</a:br>
            <a:r>
              <a:rPr lang="pl-PL" sz="24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i weterynaryjne.</a:t>
            </a:r>
          </a:p>
          <a:p>
            <a:pPr algn="just">
              <a:buNone/>
            </a:pPr>
            <a:endParaRPr lang="pl-PL" sz="2400" dirty="0">
              <a:latin typeface="Calibri" panose="020F0502020204030204" pitchFamily="34" charset="0"/>
              <a:ea typeface="Aptos" panose="020B00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24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Biogaz wytworzony w procesie fermentacji w fermentorze/fermentorach za pomocą sieci przesyłu biogazu jest kierowany do strefy wykorzystania biogazu, która składa się z: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sz="24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Zespołu oczyszczania biogazu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sz="24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Zbiornika biogazu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sz="24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Zespołu przygotowania biogazu 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sz="24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Pochodni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pl-PL" sz="24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Zespołu kogeneracyjnego CHP i/lub produkcji biometanu</a:t>
            </a:r>
          </a:p>
          <a:p>
            <a:pPr algn="just">
              <a:buNone/>
            </a:pPr>
            <a:endParaRPr lang="pl-PL" sz="2400" dirty="0"/>
          </a:p>
        </p:txBody>
      </p:sp>
      <p:pic>
        <p:nvPicPr>
          <p:cNvPr id="8" name="Obraz 7" descr="Obraz zawierający niebo, kopuła, na wolnym powietrzu, budynek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5603C527-0B41-DF25-2C1B-784AF6E771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600" y="2264576"/>
            <a:ext cx="5013825" cy="3090863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FB199A5B-D5CE-8224-9D69-DDB8ECC28D9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20506"/>
          <a:stretch/>
        </p:blipFill>
        <p:spPr>
          <a:xfrm>
            <a:off x="12801256" y="5592701"/>
            <a:ext cx="5013825" cy="2989264"/>
          </a:xfrm>
          <a:prstGeom prst="rect">
            <a:avLst/>
          </a:prstGeom>
        </p:spPr>
      </p:pic>
      <p:sp>
        <p:nvSpPr>
          <p:cNvPr id="14" name="TextBox 11">
            <a:extLst>
              <a:ext uri="{FF2B5EF4-FFF2-40B4-BE49-F238E27FC236}">
                <a16:creationId xmlns:a16="http://schemas.microsoft.com/office/drawing/2014/main" id="{D0A2F235-9526-818E-E355-339EFCFDA95E}"/>
              </a:ext>
            </a:extLst>
          </p:cNvPr>
          <p:cNvSpPr txBox="1"/>
          <p:nvPr/>
        </p:nvSpPr>
        <p:spPr>
          <a:xfrm>
            <a:off x="1" y="9293448"/>
            <a:ext cx="3330107" cy="3000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pl-PL" sz="1799" b="1" dirty="0">
                <a:solidFill>
                  <a:srgbClr val="FFFFFF"/>
                </a:solidFill>
                <a:latin typeface="Open Sans"/>
              </a:rPr>
              <a:t>Częstochowa, 09.04.2025</a:t>
            </a:r>
            <a:endParaRPr lang="en-US" sz="1799" b="1" dirty="0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id="{612EF1B8-67A7-78A1-6F84-102938C09E15}"/>
              </a:ext>
            </a:extLst>
          </p:cNvPr>
          <p:cNvSpPr txBox="1"/>
          <p:nvPr/>
        </p:nvSpPr>
        <p:spPr>
          <a:xfrm>
            <a:off x="3619500" y="9257413"/>
            <a:ext cx="11049000" cy="5949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79"/>
              </a:lnSpc>
              <a:spcBef>
                <a:spcPct val="0"/>
              </a:spcBef>
            </a:pPr>
            <a:r>
              <a:rPr lang="pl-PL" sz="2000" b="1" dirty="0">
                <a:solidFill>
                  <a:srgbClr val="FFFFFF"/>
                </a:solidFill>
                <a:latin typeface="Open Sans"/>
              </a:rPr>
              <a:t>HUTA ZIELONEJ ENERGII</a:t>
            </a:r>
          </a:p>
          <a:p>
            <a:pPr algn="ctr">
              <a:lnSpc>
                <a:spcPts val="2379"/>
              </a:lnSpc>
              <a:spcBef>
                <a:spcPct val="0"/>
              </a:spcBef>
            </a:pPr>
            <a:r>
              <a:rPr lang="pl-PL" sz="1699" b="1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1699" b="1" dirty="0">
                <a:solidFill>
                  <a:srgbClr val="FFFFFF"/>
                </a:solidFill>
                <a:latin typeface="Open Sans"/>
              </a:rPr>
              <a:t>     </a:t>
            </a:r>
          </a:p>
        </p:txBody>
      </p:sp>
    </p:spTree>
    <p:extLst>
      <p:ext uri="{BB962C8B-B14F-4D97-AF65-F5344CB8AC3E}">
        <p14:creationId xmlns:p14="http://schemas.microsoft.com/office/powerpoint/2010/main" val="31115351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94E6A2-98E1-4A90-A00E-D3810D0576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98B833D0-E06C-A650-8FBF-0CCB747ABC07}"/>
              </a:ext>
            </a:extLst>
          </p:cNvPr>
          <p:cNvGrpSpPr/>
          <p:nvPr/>
        </p:nvGrpSpPr>
        <p:grpSpPr>
          <a:xfrm>
            <a:off x="0" y="8989323"/>
            <a:ext cx="18288000" cy="840736"/>
            <a:chOff x="0" y="0"/>
            <a:chExt cx="6713860" cy="308649"/>
          </a:xfrm>
          <a:solidFill>
            <a:srgbClr val="1F5E43"/>
          </a:solidFill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C9293BDD-1E4D-A699-5101-41C33F8A5320}"/>
                </a:ext>
              </a:extLst>
            </p:cNvPr>
            <p:cNvSpPr/>
            <p:nvPr/>
          </p:nvSpPr>
          <p:spPr>
            <a:xfrm>
              <a:off x="0" y="0"/>
              <a:ext cx="6713860" cy="308649"/>
            </a:xfrm>
            <a:custGeom>
              <a:avLst/>
              <a:gdLst/>
              <a:ahLst/>
              <a:cxnLst/>
              <a:rect l="l" t="t" r="r" b="b"/>
              <a:pathLst>
                <a:path w="6713860" h="308649">
                  <a:moveTo>
                    <a:pt x="0" y="0"/>
                  </a:moveTo>
                  <a:lnTo>
                    <a:pt x="6713860" y="0"/>
                  </a:lnTo>
                  <a:lnTo>
                    <a:pt x="6713860" y="308649"/>
                  </a:lnTo>
                  <a:lnTo>
                    <a:pt x="0" y="308649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A7C23D0B-4D10-8F2E-84B5-356B26260BC5}"/>
                </a:ext>
              </a:extLst>
            </p:cNvPr>
            <p:cNvSpPr txBox="1"/>
            <p:nvPr/>
          </p:nvSpPr>
          <p:spPr>
            <a:xfrm>
              <a:off x="0" y="-28575"/>
              <a:ext cx="6713860" cy="337224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TextBox 13">
            <a:extLst>
              <a:ext uri="{FF2B5EF4-FFF2-40B4-BE49-F238E27FC236}">
                <a16:creationId xmlns:a16="http://schemas.microsoft.com/office/drawing/2014/main" id="{68AC8A60-79C4-E17F-80BC-AB1B4579A6FE}"/>
              </a:ext>
            </a:extLst>
          </p:cNvPr>
          <p:cNvSpPr txBox="1"/>
          <p:nvPr/>
        </p:nvSpPr>
        <p:spPr>
          <a:xfrm>
            <a:off x="0" y="244086"/>
            <a:ext cx="18287999" cy="9469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  <a:spcBef>
                <a:spcPct val="0"/>
              </a:spcBef>
            </a:pPr>
            <a:r>
              <a:rPr lang="pl-PL" sz="5599" dirty="0">
                <a:solidFill>
                  <a:srgbClr val="1F5E43"/>
                </a:solidFill>
                <a:latin typeface="Arial Bold"/>
              </a:rPr>
              <a:t>CO BĘDZIEMY PRODUKOWAĆ?</a:t>
            </a:r>
            <a:endParaRPr lang="en-US" sz="5599" dirty="0">
              <a:solidFill>
                <a:srgbClr val="1F5E43"/>
              </a:solidFill>
              <a:latin typeface="Arial Bold"/>
            </a:endParaRPr>
          </a:p>
        </p:txBody>
      </p:sp>
      <p:pic>
        <p:nvPicPr>
          <p:cNvPr id="17" name="Obraz 16" descr="Obraz zawierający tekst, Czcionka, Grafika, logo&#10;&#10;Opis wygenerowany automatycznie">
            <a:extLst>
              <a:ext uri="{FF2B5EF4-FFF2-40B4-BE49-F238E27FC236}">
                <a16:creationId xmlns:a16="http://schemas.microsoft.com/office/drawing/2014/main" id="{8DB3ED45-6998-80B2-77B2-5A2BC9785C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9600" y="8810701"/>
            <a:ext cx="2565624" cy="1120144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6CB0BBD1-39E8-22A9-1830-273B51E7AB57}"/>
              </a:ext>
            </a:extLst>
          </p:cNvPr>
          <p:cNvSpPr txBox="1"/>
          <p:nvPr/>
        </p:nvSpPr>
        <p:spPr>
          <a:xfrm>
            <a:off x="601824" y="4712280"/>
            <a:ext cx="65500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/>
              <a:t>ENERGIA ELEKTRYCZNA + CIEPŁO 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A8583AA0-B1E9-EFBA-F09B-1CB3535287EF}"/>
              </a:ext>
            </a:extLst>
          </p:cNvPr>
          <p:cNvSpPr txBox="1"/>
          <p:nvPr/>
        </p:nvSpPr>
        <p:spPr>
          <a:xfrm>
            <a:off x="6990729" y="4714157"/>
            <a:ext cx="4541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/>
              <a:t>BIOMETAN</a:t>
            </a: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096CF58F-618B-5845-C001-1F4D4CF9EC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8779" y="1703342"/>
            <a:ext cx="3856162" cy="2880000"/>
          </a:xfrm>
          <a:prstGeom prst="rect">
            <a:avLst/>
          </a:prstGeom>
        </p:spPr>
      </p:pic>
      <p:pic>
        <p:nvPicPr>
          <p:cNvPr id="4098" name="Picture 2" descr="Czy wytwarzanie biometanu jest uregulowane ustawowo w Polsce?">
            <a:extLst>
              <a:ext uri="{FF2B5EF4-FFF2-40B4-BE49-F238E27FC236}">
                <a16:creationId xmlns:a16="http://schemas.microsoft.com/office/drawing/2014/main" id="{BAB3C83D-DE39-AC14-F3C5-63C6A3390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5686" y="1708225"/>
            <a:ext cx="4409999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Investing Green – A Case For Waste To BioCNG in Bengaluru, India — Global  Green Growth Institute">
            <a:extLst>
              <a:ext uri="{FF2B5EF4-FFF2-40B4-BE49-F238E27FC236}">
                <a16:creationId xmlns:a16="http://schemas.microsoft.com/office/drawing/2014/main" id="{568E1BDF-F308-9D9C-B937-B82403A38E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6430" y="1708225"/>
            <a:ext cx="3180409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Uruchomiono największy w Niemczech zakład produkcji bio-LNG">
            <a:extLst>
              <a:ext uri="{FF2B5EF4-FFF2-40B4-BE49-F238E27FC236}">
                <a16:creationId xmlns:a16="http://schemas.microsoft.com/office/drawing/2014/main" id="{16375F89-328C-42C9-6170-BAE817686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6576" y="5516256"/>
            <a:ext cx="5118983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pole tekstowe 15">
            <a:extLst>
              <a:ext uri="{FF2B5EF4-FFF2-40B4-BE49-F238E27FC236}">
                <a16:creationId xmlns:a16="http://schemas.microsoft.com/office/drawing/2014/main" id="{74464498-181A-984E-C7F4-52259E1295D5}"/>
              </a:ext>
            </a:extLst>
          </p:cNvPr>
          <p:cNvSpPr txBox="1"/>
          <p:nvPr/>
        </p:nvSpPr>
        <p:spPr>
          <a:xfrm>
            <a:off x="12036090" y="4709761"/>
            <a:ext cx="4541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/>
              <a:t>BIOCNG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33C7824D-65D4-EF49-DFF4-8AD2F5F1C92B}"/>
              </a:ext>
            </a:extLst>
          </p:cNvPr>
          <p:cNvSpPr txBox="1"/>
          <p:nvPr/>
        </p:nvSpPr>
        <p:spPr>
          <a:xfrm>
            <a:off x="9982200" y="8435190"/>
            <a:ext cx="4541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/>
              <a:t>BIOLNG</a:t>
            </a:r>
          </a:p>
        </p:txBody>
      </p:sp>
      <p:pic>
        <p:nvPicPr>
          <p:cNvPr id="4102" name="Picture 6" descr="Biowodór - paliwo przyszłości - Bosetti">
            <a:extLst>
              <a:ext uri="{FF2B5EF4-FFF2-40B4-BE49-F238E27FC236}">
                <a16:creationId xmlns:a16="http://schemas.microsoft.com/office/drawing/2014/main" id="{8F82EEDA-2108-3B26-1A75-F36064DA5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5550545"/>
            <a:ext cx="432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pole tekstowe 18">
            <a:extLst>
              <a:ext uri="{FF2B5EF4-FFF2-40B4-BE49-F238E27FC236}">
                <a16:creationId xmlns:a16="http://schemas.microsoft.com/office/drawing/2014/main" id="{CF6AF9FA-E7FA-F6D9-4D53-999E1ADF458C}"/>
              </a:ext>
            </a:extLst>
          </p:cNvPr>
          <p:cNvSpPr txBox="1"/>
          <p:nvPr/>
        </p:nvSpPr>
        <p:spPr>
          <a:xfrm>
            <a:off x="4004256" y="8435190"/>
            <a:ext cx="4541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/>
              <a:t>BIOWODÓR</a:t>
            </a:r>
          </a:p>
        </p:txBody>
      </p:sp>
      <p:sp>
        <p:nvSpPr>
          <p:cNvPr id="5" name="TextBox 11">
            <a:extLst>
              <a:ext uri="{FF2B5EF4-FFF2-40B4-BE49-F238E27FC236}">
                <a16:creationId xmlns:a16="http://schemas.microsoft.com/office/drawing/2014/main" id="{6E3A0382-0F4F-758E-57F5-B08343B8F319}"/>
              </a:ext>
            </a:extLst>
          </p:cNvPr>
          <p:cNvSpPr txBox="1"/>
          <p:nvPr/>
        </p:nvSpPr>
        <p:spPr>
          <a:xfrm>
            <a:off x="1" y="9293448"/>
            <a:ext cx="3330107" cy="3000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pl-PL" sz="1799" b="1" dirty="0">
                <a:solidFill>
                  <a:srgbClr val="FFFFFF"/>
                </a:solidFill>
                <a:latin typeface="Open Sans"/>
              </a:rPr>
              <a:t>Częstochowa, 09.04.2025</a:t>
            </a:r>
            <a:endParaRPr lang="en-US" sz="1799" b="1" dirty="0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9" name="TextBox 12">
            <a:extLst>
              <a:ext uri="{FF2B5EF4-FFF2-40B4-BE49-F238E27FC236}">
                <a16:creationId xmlns:a16="http://schemas.microsoft.com/office/drawing/2014/main" id="{DC2E3370-1D82-AFE4-4064-74A2929FBF51}"/>
              </a:ext>
            </a:extLst>
          </p:cNvPr>
          <p:cNvSpPr txBox="1"/>
          <p:nvPr/>
        </p:nvSpPr>
        <p:spPr>
          <a:xfrm>
            <a:off x="3619500" y="9257413"/>
            <a:ext cx="11049000" cy="5949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79"/>
              </a:lnSpc>
              <a:spcBef>
                <a:spcPct val="0"/>
              </a:spcBef>
            </a:pPr>
            <a:r>
              <a:rPr lang="pl-PL" sz="2000" b="1" dirty="0">
                <a:solidFill>
                  <a:srgbClr val="FFFFFF"/>
                </a:solidFill>
                <a:latin typeface="Open Sans"/>
              </a:rPr>
              <a:t>HUTA ZIELONEJ ENERGII</a:t>
            </a:r>
          </a:p>
          <a:p>
            <a:pPr algn="ctr">
              <a:lnSpc>
                <a:spcPts val="2379"/>
              </a:lnSpc>
              <a:spcBef>
                <a:spcPct val="0"/>
              </a:spcBef>
            </a:pPr>
            <a:r>
              <a:rPr lang="pl-PL" sz="1699" b="1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1699" b="1" dirty="0">
                <a:solidFill>
                  <a:srgbClr val="FFFFFF"/>
                </a:solidFill>
                <a:latin typeface="Open Sans"/>
              </a:rPr>
              <a:t>     </a:t>
            </a:r>
          </a:p>
        </p:txBody>
      </p:sp>
    </p:spTree>
    <p:extLst>
      <p:ext uri="{BB962C8B-B14F-4D97-AF65-F5344CB8AC3E}">
        <p14:creationId xmlns:p14="http://schemas.microsoft.com/office/powerpoint/2010/main" val="3478925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6" grpId="0"/>
      <p:bldP spid="18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144E59-9055-5EEB-EC62-31274EF43B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FD409A04-3122-4255-D027-EB91FDD3BE01}"/>
              </a:ext>
            </a:extLst>
          </p:cNvPr>
          <p:cNvGrpSpPr/>
          <p:nvPr/>
        </p:nvGrpSpPr>
        <p:grpSpPr>
          <a:xfrm>
            <a:off x="0" y="8989323"/>
            <a:ext cx="18288000" cy="840736"/>
            <a:chOff x="0" y="0"/>
            <a:chExt cx="6713860" cy="308649"/>
          </a:xfrm>
          <a:solidFill>
            <a:srgbClr val="1F5E43"/>
          </a:solidFill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FDB5F5E5-EA89-5C46-7E52-31C81E148EB8}"/>
                </a:ext>
              </a:extLst>
            </p:cNvPr>
            <p:cNvSpPr/>
            <p:nvPr/>
          </p:nvSpPr>
          <p:spPr>
            <a:xfrm>
              <a:off x="0" y="0"/>
              <a:ext cx="6713860" cy="308649"/>
            </a:xfrm>
            <a:custGeom>
              <a:avLst/>
              <a:gdLst/>
              <a:ahLst/>
              <a:cxnLst/>
              <a:rect l="l" t="t" r="r" b="b"/>
              <a:pathLst>
                <a:path w="6713860" h="308649">
                  <a:moveTo>
                    <a:pt x="0" y="0"/>
                  </a:moveTo>
                  <a:lnTo>
                    <a:pt x="6713860" y="0"/>
                  </a:lnTo>
                  <a:lnTo>
                    <a:pt x="6713860" y="308649"/>
                  </a:lnTo>
                  <a:lnTo>
                    <a:pt x="0" y="308649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B2A02C24-ECCD-9680-0765-3C2814142235}"/>
                </a:ext>
              </a:extLst>
            </p:cNvPr>
            <p:cNvSpPr txBox="1"/>
            <p:nvPr/>
          </p:nvSpPr>
          <p:spPr>
            <a:xfrm>
              <a:off x="0" y="-28575"/>
              <a:ext cx="6713860" cy="337224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17" name="Obraz 16" descr="Obraz zawierający tekst, Czcionka, Grafika, logo&#10;&#10;Opis wygenerowany automatycznie">
            <a:extLst>
              <a:ext uri="{FF2B5EF4-FFF2-40B4-BE49-F238E27FC236}">
                <a16:creationId xmlns:a16="http://schemas.microsoft.com/office/drawing/2014/main" id="{B025005C-9C52-961E-502D-21805257C8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9600" y="8810701"/>
            <a:ext cx="2565624" cy="1120144"/>
          </a:xfrm>
          <a:prstGeom prst="rect">
            <a:avLst/>
          </a:prstGeom>
        </p:spPr>
      </p:pic>
      <p:sp>
        <p:nvSpPr>
          <p:cNvPr id="6" name="TextBox 13">
            <a:extLst>
              <a:ext uri="{FF2B5EF4-FFF2-40B4-BE49-F238E27FC236}">
                <a16:creationId xmlns:a16="http://schemas.microsoft.com/office/drawing/2014/main" id="{D163013A-0AD0-38DC-5737-3B25E58C6787}"/>
              </a:ext>
            </a:extLst>
          </p:cNvPr>
          <p:cNvSpPr txBox="1"/>
          <p:nvPr/>
        </p:nvSpPr>
        <p:spPr>
          <a:xfrm>
            <a:off x="17930" y="180693"/>
            <a:ext cx="18287999" cy="19191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  <a:spcBef>
                <a:spcPct val="0"/>
              </a:spcBef>
            </a:pPr>
            <a:r>
              <a:rPr lang="pl-PL" sz="4800" dirty="0">
                <a:solidFill>
                  <a:srgbClr val="1F5E43"/>
                </a:solidFill>
                <a:latin typeface="Arial Bold"/>
              </a:rPr>
              <a:t>HERMETYCZNY PROCES KOMPOSTOWANIA, DOJRZEWANIA I PRODUKCJI NAWOZÓW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8B21E1FA-FB86-C1D5-DB45-9436F3F03F51}"/>
              </a:ext>
            </a:extLst>
          </p:cNvPr>
          <p:cNvSpPr txBox="1"/>
          <p:nvPr/>
        </p:nvSpPr>
        <p:spPr>
          <a:xfrm>
            <a:off x="533400" y="2624862"/>
            <a:ext cx="7338897" cy="5037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2400" b="1" u="sng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Kompostowanie będzie się odbywać dwuetapowo: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2400" b="1" u="sng" kern="100" dirty="0"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 etap: kompostowanie w bioreaktorach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2400" b="1" u="sng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II etap</a:t>
            </a:r>
            <a:r>
              <a:rPr lang="pl-PL" sz="2400" b="1" u="sng" kern="100" dirty="0"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 dojrzewanie w pryzmach (hermetyczna hala)</a:t>
            </a:r>
            <a:endParaRPr lang="pl-PL" sz="2400" b="1" u="sng" kern="100" dirty="0">
              <a:effectLst/>
              <a:latin typeface="Calibri" panose="020F0502020204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endParaRPr lang="pl-PL" sz="2400" dirty="0">
              <a:latin typeface="Calibri" panose="020F0502020204030204" pitchFamily="34" charset="0"/>
              <a:ea typeface="Aptos" panose="020B00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2400" dirty="0">
                <a:latin typeface="Calibri" panose="020F0502020204030204" pitchFamily="34" charset="0"/>
                <a:ea typeface="Aptos" panose="020B0004020202020204" pitchFamily="34" charset="0"/>
              </a:rPr>
              <a:t>Do napowietrzania komór kompostowych wykorzystane zostanie również powietrze z hali przyjęcia surowców.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24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W hali kompostowania intensywnego oraz dojrzewania przewiduje się wydzielone pomieszczenie służące do lokalizacji urządzeń do oczyszczania powietrza.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24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Przewiduje się układ: płuczka + </a:t>
            </a:r>
            <a:r>
              <a:rPr lang="pl-PL" sz="2400" kern="100" dirty="0" err="1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biofiltr</a:t>
            </a:r>
            <a:r>
              <a:rPr lang="pl-PL" sz="2400" kern="100" dirty="0"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, dzięki czemu powietrze z </a:t>
            </a:r>
            <a:r>
              <a:rPr lang="pl-PL" sz="2400" kern="100" dirty="0" err="1"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przyjęc</a:t>
            </a:r>
            <a:endParaRPr lang="pl-PL" sz="2400" dirty="0"/>
          </a:p>
        </p:txBody>
      </p:sp>
      <p:pic>
        <p:nvPicPr>
          <p:cNvPr id="5" name="Obraz 4" descr="Obraz zawierający niebieskie, stal, w pomieszczeniu, magazyn&#10;&#10;Opis wygenerowany automatycznie">
            <a:extLst>
              <a:ext uri="{FF2B5EF4-FFF2-40B4-BE49-F238E27FC236}">
                <a16:creationId xmlns:a16="http://schemas.microsoft.com/office/drawing/2014/main" id="{7BAE059F-1BED-A91C-89C2-07041ACF99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6384" y="2315110"/>
            <a:ext cx="4985291" cy="2698189"/>
          </a:xfrm>
          <a:prstGeom prst="rect">
            <a:avLst/>
          </a:prstGeom>
        </p:spPr>
      </p:pic>
      <p:pic>
        <p:nvPicPr>
          <p:cNvPr id="6146" name="Picture 2" descr="Hermetyczna kompostownia odpadów oficjalnie otwarta! – Sozosfera - ochrona  środowiska">
            <a:extLst>
              <a:ext uri="{FF2B5EF4-FFF2-40B4-BE49-F238E27FC236}">
                <a16:creationId xmlns:a16="http://schemas.microsoft.com/office/drawing/2014/main" id="{6F15E22E-8345-E724-CB86-C5B634A32A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77"/>
          <a:stretch/>
        </p:blipFill>
        <p:spPr bwMode="auto">
          <a:xfrm>
            <a:off x="13850244" y="5333447"/>
            <a:ext cx="4025153" cy="280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Gdańsk: Powstała nowoczesna hermetyczna kompostownia">
            <a:extLst>
              <a:ext uri="{FF2B5EF4-FFF2-40B4-BE49-F238E27FC236}">
                <a16:creationId xmlns:a16="http://schemas.microsoft.com/office/drawing/2014/main" id="{4FD4E030-F65D-E9BD-558F-7517F199C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3803" y="2315110"/>
            <a:ext cx="4051594" cy="2698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oferment, ulepszacz do gleby, obornik produkt uboczny biogazowni Łowyń •  OLX.pl">
            <a:extLst>
              <a:ext uri="{FF2B5EF4-FFF2-40B4-BE49-F238E27FC236}">
                <a16:creationId xmlns:a16="http://schemas.microsoft.com/office/drawing/2014/main" id="{EB1E6FB5-1A08-37A3-8EEF-A5B354C39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6384" y="5333448"/>
            <a:ext cx="4985291" cy="280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11">
            <a:extLst>
              <a:ext uri="{FF2B5EF4-FFF2-40B4-BE49-F238E27FC236}">
                <a16:creationId xmlns:a16="http://schemas.microsoft.com/office/drawing/2014/main" id="{F9E73304-F589-AF62-6364-6A42CC398D51}"/>
              </a:ext>
            </a:extLst>
          </p:cNvPr>
          <p:cNvSpPr txBox="1"/>
          <p:nvPr/>
        </p:nvSpPr>
        <p:spPr>
          <a:xfrm>
            <a:off x="1" y="9293448"/>
            <a:ext cx="3330107" cy="3000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pl-PL" sz="1799" b="1" dirty="0">
                <a:solidFill>
                  <a:srgbClr val="FFFFFF"/>
                </a:solidFill>
                <a:latin typeface="Open Sans"/>
              </a:rPr>
              <a:t>Częstochowa, 09.04.2025</a:t>
            </a:r>
            <a:endParaRPr lang="en-US" sz="1799" b="1" dirty="0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FC8B369F-3A49-D671-1A0B-9376FBD40355}"/>
              </a:ext>
            </a:extLst>
          </p:cNvPr>
          <p:cNvSpPr txBox="1"/>
          <p:nvPr/>
        </p:nvSpPr>
        <p:spPr>
          <a:xfrm>
            <a:off x="3619500" y="9257413"/>
            <a:ext cx="11049000" cy="5949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79"/>
              </a:lnSpc>
              <a:spcBef>
                <a:spcPct val="0"/>
              </a:spcBef>
            </a:pPr>
            <a:r>
              <a:rPr lang="pl-PL" sz="2000" b="1" dirty="0">
                <a:solidFill>
                  <a:srgbClr val="FFFFFF"/>
                </a:solidFill>
                <a:latin typeface="Open Sans"/>
              </a:rPr>
              <a:t>HUTA ZIELONEJ ENERGII</a:t>
            </a:r>
          </a:p>
          <a:p>
            <a:pPr algn="ctr">
              <a:lnSpc>
                <a:spcPts val="2379"/>
              </a:lnSpc>
              <a:spcBef>
                <a:spcPct val="0"/>
              </a:spcBef>
            </a:pPr>
            <a:r>
              <a:rPr lang="pl-PL" sz="1699" b="1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1699" b="1" dirty="0">
                <a:solidFill>
                  <a:srgbClr val="FFFFFF"/>
                </a:solidFill>
                <a:latin typeface="Open Sans"/>
              </a:rPr>
              <a:t>     </a:t>
            </a:r>
          </a:p>
        </p:txBody>
      </p:sp>
    </p:spTree>
    <p:extLst>
      <p:ext uri="{BB962C8B-B14F-4D97-AF65-F5344CB8AC3E}">
        <p14:creationId xmlns:p14="http://schemas.microsoft.com/office/powerpoint/2010/main" val="37227169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4F62BA-7D9D-2B2D-DC34-866B9F1CBF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2875E8CD-26DB-79A2-2077-005667DEAFA5}"/>
              </a:ext>
            </a:extLst>
          </p:cNvPr>
          <p:cNvGrpSpPr/>
          <p:nvPr/>
        </p:nvGrpSpPr>
        <p:grpSpPr>
          <a:xfrm>
            <a:off x="0" y="8989323"/>
            <a:ext cx="18288000" cy="840736"/>
            <a:chOff x="0" y="0"/>
            <a:chExt cx="6713860" cy="308649"/>
          </a:xfrm>
          <a:solidFill>
            <a:srgbClr val="1F5E43"/>
          </a:solidFill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48EC65A6-8573-214A-BF7E-5BD68D4E34F9}"/>
                </a:ext>
              </a:extLst>
            </p:cNvPr>
            <p:cNvSpPr/>
            <p:nvPr/>
          </p:nvSpPr>
          <p:spPr>
            <a:xfrm>
              <a:off x="0" y="0"/>
              <a:ext cx="6713860" cy="308649"/>
            </a:xfrm>
            <a:custGeom>
              <a:avLst/>
              <a:gdLst/>
              <a:ahLst/>
              <a:cxnLst/>
              <a:rect l="l" t="t" r="r" b="b"/>
              <a:pathLst>
                <a:path w="6713860" h="308649">
                  <a:moveTo>
                    <a:pt x="0" y="0"/>
                  </a:moveTo>
                  <a:lnTo>
                    <a:pt x="6713860" y="0"/>
                  </a:lnTo>
                  <a:lnTo>
                    <a:pt x="6713860" y="308649"/>
                  </a:lnTo>
                  <a:lnTo>
                    <a:pt x="0" y="308649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B71CBE52-5E18-D8C2-6C39-5A95B78C1D3B}"/>
                </a:ext>
              </a:extLst>
            </p:cNvPr>
            <p:cNvSpPr txBox="1"/>
            <p:nvPr/>
          </p:nvSpPr>
          <p:spPr>
            <a:xfrm>
              <a:off x="0" y="-28575"/>
              <a:ext cx="6713860" cy="337224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TextBox 13">
            <a:extLst>
              <a:ext uri="{FF2B5EF4-FFF2-40B4-BE49-F238E27FC236}">
                <a16:creationId xmlns:a16="http://schemas.microsoft.com/office/drawing/2014/main" id="{7502D04E-6E23-8BE6-5216-00CFE03BFF0A}"/>
              </a:ext>
            </a:extLst>
          </p:cNvPr>
          <p:cNvSpPr txBox="1"/>
          <p:nvPr/>
        </p:nvSpPr>
        <p:spPr>
          <a:xfrm>
            <a:off x="0" y="244086"/>
            <a:ext cx="18287999" cy="29474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  <a:spcBef>
                <a:spcPct val="0"/>
              </a:spcBef>
            </a:pPr>
            <a:r>
              <a:rPr lang="pl-PL" sz="5599" dirty="0">
                <a:solidFill>
                  <a:srgbClr val="1F5E43"/>
                </a:solidFill>
                <a:latin typeface="Arial Bold"/>
              </a:rPr>
              <a:t>CO BĘDZIEMY PRODUKOWAĆ?</a:t>
            </a:r>
          </a:p>
          <a:p>
            <a:pPr algn="ctr">
              <a:lnSpc>
                <a:spcPts val="7839"/>
              </a:lnSpc>
              <a:spcBef>
                <a:spcPct val="0"/>
              </a:spcBef>
            </a:pPr>
            <a:r>
              <a:rPr lang="pl-PL" sz="5599" dirty="0">
                <a:solidFill>
                  <a:srgbClr val="1F5E43"/>
                </a:solidFill>
                <a:latin typeface="Arial Bold"/>
              </a:rPr>
              <a:t>ZAGOSPODAROWANIE PRODUKTÓW „UBOCZNYCH”</a:t>
            </a:r>
            <a:endParaRPr lang="en-US" sz="5599" dirty="0">
              <a:solidFill>
                <a:srgbClr val="1F5E43"/>
              </a:solidFill>
              <a:latin typeface="Arial Bold"/>
            </a:endParaRPr>
          </a:p>
        </p:txBody>
      </p:sp>
      <p:pic>
        <p:nvPicPr>
          <p:cNvPr id="17" name="Obraz 16" descr="Obraz zawierający tekst, Czcionka, Grafika, logo&#10;&#10;Opis wygenerowany automatycznie">
            <a:extLst>
              <a:ext uri="{FF2B5EF4-FFF2-40B4-BE49-F238E27FC236}">
                <a16:creationId xmlns:a16="http://schemas.microsoft.com/office/drawing/2014/main" id="{A81349AD-5152-BE99-59E0-5EF23E6EE2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9600" y="8810701"/>
            <a:ext cx="2565624" cy="1120144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E11B9C6C-6357-C804-AABA-D89B6408C98F}"/>
              </a:ext>
            </a:extLst>
          </p:cNvPr>
          <p:cNvSpPr txBox="1"/>
          <p:nvPr/>
        </p:nvSpPr>
        <p:spPr>
          <a:xfrm>
            <a:off x="369547" y="6572221"/>
            <a:ext cx="4541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/>
              <a:t>POFERMENT PŁYNNY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54490D47-8C29-844F-59E7-FD7D1093B6D5}"/>
              </a:ext>
            </a:extLst>
          </p:cNvPr>
          <p:cNvSpPr txBox="1"/>
          <p:nvPr/>
        </p:nvSpPr>
        <p:spPr>
          <a:xfrm>
            <a:off x="4964987" y="6572221"/>
            <a:ext cx="54035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/>
              <a:t>POFERMENT STAŁY/KOMPOST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B5E7EDB5-A55B-E97E-DF6C-A48F5456C087}"/>
              </a:ext>
            </a:extLst>
          </p:cNvPr>
          <p:cNvSpPr txBox="1"/>
          <p:nvPr/>
        </p:nvSpPr>
        <p:spPr>
          <a:xfrm>
            <a:off x="9073809" y="6572221"/>
            <a:ext cx="54035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/>
              <a:t>CIEPŁO </a:t>
            </a:r>
          </a:p>
          <a:p>
            <a:pPr algn="ctr"/>
            <a:r>
              <a:rPr lang="pl-PL" sz="2800" b="1" dirty="0"/>
              <a:t>„ODPADOWE”</a:t>
            </a:r>
          </a:p>
        </p:txBody>
      </p:sp>
      <p:pic>
        <p:nvPicPr>
          <p:cNvPr id="10" name="Picture 2" descr="Poferment, ulepszacz do gleby, obornik produkt uboczny biogazowni Łowyń •  OLX.pl">
            <a:extLst>
              <a:ext uri="{FF2B5EF4-FFF2-40B4-BE49-F238E27FC236}">
                <a16:creationId xmlns:a16="http://schemas.microsoft.com/office/drawing/2014/main" id="{622E8DDA-8DBA-D4E7-A204-40FB1AC40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078" y="3866955"/>
            <a:ext cx="44814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Poferment z biogazowni w nawożeniu">
            <a:extLst>
              <a:ext uri="{FF2B5EF4-FFF2-40B4-BE49-F238E27FC236}">
                <a16:creationId xmlns:a16="http://schemas.microsoft.com/office/drawing/2014/main" id="{063C32A6-4407-5410-52C6-24EC1DF58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313" y="3866955"/>
            <a:ext cx="3719557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Moje Ciepło - jaka pompa ciepła może być zakupiona w ramach dotacji ? | Eco  Sol">
            <a:extLst>
              <a:ext uri="{FF2B5EF4-FFF2-40B4-BE49-F238E27FC236}">
                <a16:creationId xmlns:a16="http://schemas.microsoft.com/office/drawing/2014/main" id="{574470E8-4137-772F-DBB1-9ED64207C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600" y="3883500"/>
            <a:ext cx="252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Redukcja dwutlenku węgla Emisje Co2 Koncepcja biznesowa redukcji gazu |  Premium Wektor">
            <a:extLst>
              <a:ext uri="{FF2B5EF4-FFF2-40B4-BE49-F238E27FC236}">
                <a16:creationId xmlns:a16="http://schemas.microsoft.com/office/drawing/2014/main" id="{DC91E1DD-1338-ABA1-8927-47216087F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5397" y="3866955"/>
            <a:ext cx="252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pole tekstowe 13">
            <a:extLst>
              <a:ext uri="{FF2B5EF4-FFF2-40B4-BE49-F238E27FC236}">
                <a16:creationId xmlns:a16="http://schemas.microsoft.com/office/drawing/2014/main" id="{638EB123-B411-D146-9A8E-9284682EF941}"/>
              </a:ext>
            </a:extLst>
          </p:cNvPr>
          <p:cNvSpPr txBox="1"/>
          <p:nvPr/>
        </p:nvSpPr>
        <p:spPr>
          <a:xfrm>
            <a:off x="13551306" y="6494630"/>
            <a:ext cx="41081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/>
              <a:t>CO</a:t>
            </a:r>
            <a:r>
              <a:rPr lang="pl-PL" sz="2800" b="1" baseline="-25000" dirty="0"/>
              <a:t>2</a:t>
            </a:r>
            <a:endParaRPr lang="pl-PL" sz="2800" b="1" dirty="0"/>
          </a:p>
          <a:p>
            <a:pPr algn="ctr"/>
            <a:r>
              <a:rPr lang="pl-PL" sz="2800" b="1" dirty="0"/>
              <a:t>NA CELE SPOŻYWCZE</a:t>
            </a:r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B105B99B-E2B0-77DF-0EBC-9D28FD4BF832}"/>
              </a:ext>
            </a:extLst>
          </p:cNvPr>
          <p:cNvSpPr txBox="1"/>
          <p:nvPr/>
        </p:nvSpPr>
        <p:spPr>
          <a:xfrm>
            <a:off x="1" y="9293448"/>
            <a:ext cx="3330107" cy="3000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pl-PL" sz="1799" b="1" dirty="0">
                <a:solidFill>
                  <a:srgbClr val="FFFFFF"/>
                </a:solidFill>
                <a:latin typeface="Open Sans"/>
              </a:rPr>
              <a:t>Częstochowa, 09.04.2025</a:t>
            </a:r>
            <a:endParaRPr lang="en-US" sz="1799" b="1" dirty="0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E5CF9B9B-40A9-5AD1-DFDF-05542BB04145}"/>
              </a:ext>
            </a:extLst>
          </p:cNvPr>
          <p:cNvSpPr txBox="1"/>
          <p:nvPr/>
        </p:nvSpPr>
        <p:spPr>
          <a:xfrm>
            <a:off x="3619500" y="9257413"/>
            <a:ext cx="11049000" cy="5949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79"/>
              </a:lnSpc>
              <a:spcBef>
                <a:spcPct val="0"/>
              </a:spcBef>
            </a:pPr>
            <a:r>
              <a:rPr lang="pl-PL" sz="2000" b="1" dirty="0">
                <a:solidFill>
                  <a:srgbClr val="FFFFFF"/>
                </a:solidFill>
                <a:latin typeface="Open Sans"/>
              </a:rPr>
              <a:t>HUTA ZIELONEJ ENERGII</a:t>
            </a:r>
          </a:p>
          <a:p>
            <a:pPr algn="ctr">
              <a:lnSpc>
                <a:spcPts val="2379"/>
              </a:lnSpc>
              <a:spcBef>
                <a:spcPct val="0"/>
              </a:spcBef>
            </a:pPr>
            <a:r>
              <a:rPr lang="pl-PL" sz="1699" b="1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1699" b="1" dirty="0">
                <a:solidFill>
                  <a:srgbClr val="FFFFFF"/>
                </a:solidFill>
                <a:latin typeface="Open Sans"/>
              </a:rPr>
              <a:t>     </a:t>
            </a:r>
          </a:p>
        </p:txBody>
      </p:sp>
    </p:spTree>
    <p:extLst>
      <p:ext uri="{BB962C8B-B14F-4D97-AF65-F5344CB8AC3E}">
        <p14:creationId xmlns:p14="http://schemas.microsoft.com/office/powerpoint/2010/main" val="1962897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  <p:bldP spid="9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63EE89-E2FD-661D-91DD-5018DAC181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DDF0D535-1E4E-354D-1FD4-7CA58BB52C92}"/>
              </a:ext>
            </a:extLst>
          </p:cNvPr>
          <p:cNvGrpSpPr/>
          <p:nvPr/>
        </p:nvGrpSpPr>
        <p:grpSpPr>
          <a:xfrm>
            <a:off x="0" y="8989323"/>
            <a:ext cx="18288000" cy="840736"/>
            <a:chOff x="0" y="0"/>
            <a:chExt cx="6713860" cy="308649"/>
          </a:xfrm>
          <a:solidFill>
            <a:srgbClr val="1F5E43"/>
          </a:solidFill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3D278855-8B00-D219-28B4-84EB0721CF0A}"/>
                </a:ext>
              </a:extLst>
            </p:cNvPr>
            <p:cNvSpPr/>
            <p:nvPr/>
          </p:nvSpPr>
          <p:spPr>
            <a:xfrm>
              <a:off x="0" y="0"/>
              <a:ext cx="6713860" cy="308649"/>
            </a:xfrm>
            <a:custGeom>
              <a:avLst/>
              <a:gdLst/>
              <a:ahLst/>
              <a:cxnLst/>
              <a:rect l="l" t="t" r="r" b="b"/>
              <a:pathLst>
                <a:path w="6713860" h="308649">
                  <a:moveTo>
                    <a:pt x="0" y="0"/>
                  </a:moveTo>
                  <a:lnTo>
                    <a:pt x="6713860" y="0"/>
                  </a:lnTo>
                  <a:lnTo>
                    <a:pt x="6713860" y="308649"/>
                  </a:lnTo>
                  <a:lnTo>
                    <a:pt x="0" y="308649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AECF39B3-39C7-223A-D3C7-AB61291DDBD8}"/>
                </a:ext>
              </a:extLst>
            </p:cNvPr>
            <p:cNvSpPr txBox="1"/>
            <p:nvPr/>
          </p:nvSpPr>
          <p:spPr>
            <a:xfrm>
              <a:off x="0" y="-28575"/>
              <a:ext cx="6713860" cy="337224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TextBox 13">
            <a:extLst>
              <a:ext uri="{FF2B5EF4-FFF2-40B4-BE49-F238E27FC236}">
                <a16:creationId xmlns:a16="http://schemas.microsoft.com/office/drawing/2014/main" id="{55E365D0-1A7F-97FC-0389-DEA4494E1868}"/>
              </a:ext>
            </a:extLst>
          </p:cNvPr>
          <p:cNvSpPr txBox="1"/>
          <p:nvPr/>
        </p:nvSpPr>
        <p:spPr>
          <a:xfrm>
            <a:off x="0" y="244086"/>
            <a:ext cx="18287999" cy="9469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  <a:spcBef>
                <a:spcPct val="0"/>
              </a:spcBef>
            </a:pPr>
            <a:r>
              <a:rPr lang="pl-PL" sz="5599" dirty="0">
                <a:solidFill>
                  <a:srgbClr val="1F5E43"/>
                </a:solidFill>
                <a:latin typeface="Arial Bold"/>
              </a:rPr>
              <a:t>BEZPIECZNA TECHNOLOGIA</a:t>
            </a:r>
            <a:endParaRPr lang="en-US" sz="5599" dirty="0">
              <a:solidFill>
                <a:srgbClr val="1F5E43"/>
              </a:solidFill>
              <a:latin typeface="Arial Bold"/>
            </a:endParaRPr>
          </a:p>
        </p:txBody>
      </p:sp>
      <p:pic>
        <p:nvPicPr>
          <p:cNvPr id="17" name="Obraz 16" descr="Obraz zawierający tekst, Czcionka, Grafika, logo&#10;&#10;Opis wygenerowany automatycznie">
            <a:extLst>
              <a:ext uri="{FF2B5EF4-FFF2-40B4-BE49-F238E27FC236}">
                <a16:creationId xmlns:a16="http://schemas.microsoft.com/office/drawing/2014/main" id="{00964D30-6267-B2B7-4EA2-ED9E6D2E69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9600" y="8810701"/>
            <a:ext cx="2565624" cy="1120144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BEAE45C7-FD93-924C-1623-DF6BE54467C7}"/>
              </a:ext>
            </a:extLst>
          </p:cNvPr>
          <p:cNvSpPr txBox="1"/>
          <p:nvPr/>
        </p:nvSpPr>
        <p:spPr>
          <a:xfrm>
            <a:off x="423899" y="4000500"/>
            <a:ext cx="45410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/>
              <a:t>ZAMKNIĘTA GOSPODARKA WODNO-ŚCIEKOWA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4A3D8FF0-236C-78A5-BD10-F38278D298F7}"/>
              </a:ext>
            </a:extLst>
          </p:cNvPr>
          <p:cNvSpPr txBox="1"/>
          <p:nvPr/>
        </p:nvSpPr>
        <p:spPr>
          <a:xfrm>
            <a:off x="3309230" y="7385876"/>
            <a:ext cx="54035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/>
              <a:t>PEŁNA KONTROLA PARAMETRÓW PROCESOWYCH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8C48C3C9-7E4E-7FFF-2F8C-81BDBCBB7338}"/>
              </a:ext>
            </a:extLst>
          </p:cNvPr>
          <p:cNvSpPr txBox="1"/>
          <p:nvPr/>
        </p:nvSpPr>
        <p:spPr>
          <a:xfrm>
            <a:off x="7391400" y="4256080"/>
            <a:ext cx="54035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/>
              <a:t>HERMETYZACJA PROCESÓW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19C244FF-70B0-C952-2A46-6C5D8BD465B2}"/>
              </a:ext>
            </a:extLst>
          </p:cNvPr>
          <p:cNvSpPr txBox="1"/>
          <p:nvPr/>
        </p:nvSpPr>
        <p:spPr>
          <a:xfrm>
            <a:off x="12344400" y="6726658"/>
            <a:ext cx="548309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/>
              <a:t>WYKORZYSTANIE POWIETRZA „BRUDNEGO” DO PROCESU I OCZYSZCZANIE POWIETRZA POPROCESOWEGO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3BDFE398-C912-2A54-BE16-BD59C55343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359307"/>
            <a:ext cx="2721004" cy="2590800"/>
          </a:xfrm>
          <a:prstGeom prst="rect">
            <a:avLst/>
          </a:prstGeom>
        </p:spPr>
      </p:pic>
      <p:pic>
        <p:nvPicPr>
          <p:cNvPr id="12" name="Picture 6" descr="Software development - Free business and finance icons">
            <a:extLst>
              <a:ext uri="{FF2B5EF4-FFF2-40B4-BE49-F238E27FC236}">
                <a16:creationId xmlns:a16="http://schemas.microsoft.com/office/drawing/2014/main" id="{A53A9B86-9FDC-C469-3C85-25FC6D25B6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377" y="4618476"/>
            <a:ext cx="25146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660F87F5-2B48-38FD-9CBB-F9358D6BF4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8200" y="1575575"/>
            <a:ext cx="3581400" cy="2383259"/>
          </a:xfrm>
          <a:prstGeom prst="rect">
            <a:avLst/>
          </a:prstGeom>
        </p:spPr>
      </p:pic>
      <p:pic>
        <p:nvPicPr>
          <p:cNvPr id="18" name="Picture 2" descr="Ekologicznie i ekonomicznie">
            <a:extLst>
              <a:ext uri="{FF2B5EF4-FFF2-40B4-BE49-F238E27FC236}">
                <a16:creationId xmlns:a16="http://schemas.microsoft.com/office/drawing/2014/main" id="{5AC4BE4B-DC98-5753-9407-E47CF8709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7051" y="4121993"/>
            <a:ext cx="3937788" cy="2402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1">
            <a:extLst>
              <a:ext uri="{FF2B5EF4-FFF2-40B4-BE49-F238E27FC236}">
                <a16:creationId xmlns:a16="http://schemas.microsoft.com/office/drawing/2014/main" id="{AF55A839-8307-5BE3-6919-BDD2A600F530}"/>
              </a:ext>
            </a:extLst>
          </p:cNvPr>
          <p:cNvSpPr txBox="1"/>
          <p:nvPr/>
        </p:nvSpPr>
        <p:spPr>
          <a:xfrm>
            <a:off x="1" y="9293448"/>
            <a:ext cx="3330107" cy="3000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pl-PL" sz="1799" b="1" dirty="0">
                <a:solidFill>
                  <a:srgbClr val="FFFFFF"/>
                </a:solidFill>
                <a:latin typeface="Open Sans"/>
              </a:rPr>
              <a:t>Częstochowa, 09.04.2025</a:t>
            </a:r>
            <a:endParaRPr lang="en-US" sz="1799" b="1" dirty="0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20" name="TextBox 12">
            <a:extLst>
              <a:ext uri="{FF2B5EF4-FFF2-40B4-BE49-F238E27FC236}">
                <a16:creationId xmlns:a16="http://schemas.microsoft.com/office/drawing/2014/main" id="{2712522C-43DE-A86A-47CB-244ED8DD7251}"/>
              </a:ext>
            </a:extLst>
          </p:cNvPr>
          <p:cNvSpPr txBox="1"/>
          <p:nvPr/>
        </p:nvSpPr>
        <p:spPr>
          <a:xfrm>
            <a:off x="3619500" y="9257413"/>
            <a:ext cx="11049000" cy="5949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79"/>
              </a:lnSpc>
              <a:spcBef>
                <a:spcPct val="0"/>
              </a:spcBef>
            </a:pPr>
            <a:r>
              <a:rPr lang="pl-PL" sz="2000" b="1" dirty="0">
                <a:solidFill>
                  <a:srgbClr val="FFFFFF"/>
                </a:solidFill>
                <a:latin typeface="Open Sans"/>
              </a:rPr>
              <a:t>HUTA ZIELONEJ ENERGII</a:t>
            </a:r>
          </a:p>
          <a:p>
            <a:pPr algn="ctr">
              <a:lnSpc>
                <a:spcPts val="2379"/>
              </a:lnSpc>
              <a:spcBef>
                <a:spcPct val="0"/>
              </a:spcBef>
            </a:pPr>
            <a:r>
              <a:rPr lang="pl-PL" sz="1699" b="1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1699" b="1" dirty="0">
                <a:solidFill>
                  <a:srgbClr val="FFFFFF"/>
                </a:solidFill>
                <a:latin typeface="Open Sans"/>
              </a:rPr>
              <a:t>     </a:t>
            </a:r>
          </a:p>
        </p:txBody>
      </p:sp>
    </p:spTree>
    <p:extLst>
      <p:ext uri="{BB962C8B-B14F-4D97-AF65-F5344CB8AC3E}">
        <p14:creationId xmlns:p14="http://schemas.microsoft.com/office/powerpoint/2010/main" val="1088227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  <p:bldP spid="9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BEF20D-51A8-43E5-AE26-91836AD06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1">
            <a:extLst>
              <a:ext uri="{FF2B5EF4-FFF2-40B4-BE49-F238E27FC236}">
                <a16:creationId xmlns:a16="http://schemas.microsoft.com/office/drawing/2014/main" id="{56AB36F1-4FF3-86C7-A8A2-FB03E6FA1335}"/>
              </a:ext>
            </a:extLst>
          </p:cNvPr>
          <p:cNvSpPr txBox="1"/>
          <p:nvPr/>
        </p:nvSpPr>
        <p:spPr>
          <a:xfrm>
            <a:off x="0" y="9271188"/>
            <a:ext cx="3330107" cy="3000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pl-PL" sz="1799" b="1" dirty="0">
                <a:solidFill>
                  <a:srgbClr val="FFFFFF"/>
                </a:solidFill>
                <a:latin typeface="Open Sans"/>
              </a:rPr>
              <a:t>Olsztyn, 18-19.11.2024</a:t>
            </a:r>
            <a:endParaRPr lang="en-US" sz="1799" b="1" dirty="0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9049FE74-487D-2A90-456D-7087A32FDCCC}"/>
              </a:ext>
            </a:extLst>
          </p:cNvPr>
          <p:cNvSpPr txBox="1"/>
          <p:nvPr/>
        </p:nvSpPr>
        <p:spPr>
          <a:xfrm>
            <a:off x="3619499" y="9235153"/>
            <a:ext cx="11049000" cy="5949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79"/>
              </a:lnSpc>
              <a:spcBef>
                <a:spcPct val="0"/>
              </a:spcBef>
            </a:pPr>
            <a:r>
              <a:rPr lang="pl-PL" sz="1699" b="1" dirty="0">
                <a:solidFill>
                  <a:srgbClr val="FFFFFF"/>
                </a:solidFill>
                <a:latin typeface="Open Sans"/>
              </a:rPr>
              <a:t>Fermentacja bioodpadów komunalnych</a:t>
            </a:r>
          </a:p>
          <a:p>
            <a:pPr algn="ctr">
              <a:lnSpc>
                <a:spcPts val="2379"/>
              </a:lnSpc>
              <a:spcBef>
                <a:spcPct val="0"/>
              </a:spcBef>
            </a:pPr>
            <a:r>
              <a:rPr lang="pl-PL" sz="1699" b="1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1699" b="1" dirty="0">
                <a:solidFill>
                  <a:srgbClr val="FFFFFF"/>
                </a:solidFill>
                <a:latin typeface="Open Sans"/>
              </a:rPr>
              <a:t>     </a:t>
            </a: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B91AFD73-BDE7-9B36-3F25-A869129B40DB}"/>
              </a:ext>
            </a:extLst>
          </p:cNvPr>
          <p:cNvSpPr txBox="1"/>
          <p:nvPr/>
        </p:nvSpPr>
        <p:spPr>
          <a:xfrm>
            <a:off x="0" y="244086"/>
            <a:ext cx="18287999" cy="9469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  <a:spcBef>
                <a:spcPct val="0"/>
              </a:spcBef>
            </a:pPr>
            <a:r>
              <a:rPr lang="pl-PL" sz="5599" dirty="0">
                <a:solidFill>
                  <a:srgbClr val="1F5E43"/>
                </a:solidFill>
                <a:latin typeface="Arial Bold"/>
              </a:rPr>
              <a:t>Lokalne ekosystemy energetyczne</a:t>
            </a:r>
            <a:endParaRPr lang="en-US" sz="5599" dirty="0">
              <a:solidFill>
                <a:srgbClr val="1F5E43"/>
              </a:solidFill>
              <a:latin typeface="Arial Bold"/>
            </a:endParaRPr>
          </a:p>
        </p:txBody>
      </p:sp>
      <p:pic>
        <p:nvPicPr>
          <p:cNvPr id="17" name="Obraz 16" descr="Obraz zawierający tekst, Czcionka, Grafika, logo&#10;&#10;Opis wygenerowany automatycznie">
            <a:extLst>
              <a:ext uri="{FF2B5EF4-FFF2-40B4-BE49-F238E27FC236}">
                <a16:creationId xmlns:a16="http://schemas.microsoft.com/office/drawing/2014/main" id="{B6B90986-4DF1-B4E1-0338-EA58545D64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9600" y="8810701"/>
            <a:ext cx="2565624" cy="1120144"/>
          </a:xfrm>
          <a:prstGeom prst="rect">
            <a:avLst/>
          </a:prstGeom>
        </p:spPr>
      </p:pic>
      <p:sp>
        <p:nvSpPr>
          <p:cNvPr id="14" name="pole tekstowe 13">
            <a:extLst>
              <a:ext uri="{FF2B5EF4-FFF2-40B4-BE49-F238E27FC236}">
                <a16:creationId xmlns:a16="http://schemas.microsoft.com/office/drawing/2014/main" id="{3D8AE692-31F5-EC93-B417-82021C8709D7}"/>
              </a:ext>
            </a:extLst>
          </p:cNvPr>
          <p:cNvSpPr txBox="1"/>
          <p:nvPr/>
        </p:nvSpPr>
        <p:spPr>
          <a:xfrm>
            <a:off x="15163800" y="9858248"/>
            <a:ext cx="533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dirty="0"/>
              <a:t>Źródło: Nexus </a:t>
            </a:r>
            <a:r>
              <a:rPr lang="pl-PL" i="1" dirty="0" err="1"/>
              <a:t>Consultants</a:t>
            </a:r>
            <a:r>
              <a:rPr lang="pl-PL" i="1" dirty="0"/>
              <a:t> </a:t>
            </a:r>
            <a:endParaRPr lang="pl-PL" b="0" i="1" dirty="0">
              <a:solidFill>
                <a:srgbClr val="111111"/>
              </a:solidFill>
              <a:effectLst/>
              <a:latin typeface="Catamaran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37270742-1224-24A5-1425-E17CFC1DA5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01" y="1109529"/>
            <a:ext cx="18288000" cy="7627292"/>
          </a:xfrm>
          <a:prstGeom prst="rect">
            <a:avLst/>
          </a:prstGeom>
        </p:spPr>
      </p:pic>
      <p:grpSp>
        <p:nvGrpSpPr>
          <p:cNvPr id="7" name="Group 2">
            <a:extLst>
              <a:ext uri="{FF2B5EF4-FFF2-40B4-BE49-F238E27FC236}">
                <a16:creationId xmlns:a16="http://schemas.microsoft.com/office/drawing/2014/main" id="{153C84ED-DA15-7B7E-354C-D5FE888974D0}"/>
              </a:ext>
            </a:extLst>
          </p:cNvPr>
          <p:cNvGrpSpPr/>
          <p:nvPr/>
        </p:nvGrpSpPr>
        <p:grpSpPr>
          <a:xfrm>
            <a:off x="0" y="9022794"/>
            <a:ext cx="18288000" cy="840736"/>
            <a:chOff x="0" y="0"/>
            <a:chExt cx="6713860" cy="308649"/>
          </a:xfrm>
          <a:solidFill>
            <a:srgbClr val="1F5E43"/>
          </a:solidFill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C26EC57E-B0C2-6289-4244-B22D8A605F76}"/>
                </a:ext>
              </a:extLst>
            </p:cNvPr>
            <p:cNvSpPr/>
            <p:nvPr/>
          </p:nvSpPr>
          <p:spPr>
            <a:xfrm>
              <a:off x="0" y="0"/>
              <a:ext cx="6713860" cy="308649"/>
            </a:xfrm>
            <a:custGeom>
              <a:avLst/>
              <a:gdLst/>
              <a:ahLst/>
              <a:cxnLst/>
              <a:rect l="l" t="t" r="r" b="b"/>
              <a:pathLst>
                <a:path w="6713860" h="308649">
                  <a:moveTo>
                    <a:pt x="0" y="0"/>
                  </a:moveTo>
                  <a:lnTo>
                    <a:pt x="6713860" y="0"/>
                  </a:lnTo>
                  <a:lnTo>
                    <a:pt x="6713860" y="308649"/>
                  </a:lnTo>
                  <a:lnTo>
                    <a:pt x="0" y="308649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/>
            </a:p>
          </p:txBody>
        </p:sp>
        <p:sp>
          <p:nvSpPr>
            <p:cNvPr id="9" name="TextBox 4">
              <a:extLst>
                <a:ext uri="{FF2B5EF4-FFF2-40B4-BE49-F238E27FC236}">
                  <a16:creationId xmlns:a16="http://schemas.microsoft.com/office/drawing/2014/main" id="{5DF13953-6679-C968-63F9-D44C814ABEB3}"/>
                </a:ext>
              </a:extLst>
            </p:cNvPr>
            <p:cNvSpPr txBox="1"/>
            <p:nvPr/>
          </p:nvSpPr>
          <p:spPr>
            <a:xfrm>
              <a:off x="0" y="-28575"/>
              <a:ext cx="6713860" cy="337224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TextBox 11">
            <a:extLst>
              <a:ext uri="{FF2B5EF4-FFF2-40B4-BE49-F238E27FC236}">
                <a16:creationId xmlns:a16="http://schemas.microsoft.com/office/drawing/2014/main" id="{5C9F5C7D-44EF-C236-5ABC-70907BDE35B2}"/>
              </a:ext>
            </a:extLst>
          </p:cNvPr>
          <p:cNvSpPr txBox="1"/>
          <p:nvPr/>
        </p:nvSpPr>
        <p:spPr>
          <a:xfrm>
            <a:off x="1" y="9304659"/>
            <a:ext cx="3330107" cy="3000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pl-PL" sz="1799" b="1" dirty="0">
                <a:solidFill>
                  <a:srgbClr val="FFFFFF"/>
                </a:solidFill>
                <a:latin typeface="Open Sans"/>
              </a:rPr>
              <a:t>Częstochowa, 09.04.2025</a:t>
            </a:r>
            <a:endParaRPr lang="en-US" sz="1799" b="1" dirty="0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16" name="TextBox 12">
            <a:extLst>
              <a:ext uri="{FF2B5EF4-FFF2-40B4-BE49-F238E27FC236}">
                <a16:creationId xmlns:a16="http://schemas.microsoft.com/office/drawing/2014/main" id="{C28B79B0-E8D4-7B32-DD54-600B97AEAE91}"/>
              </a:ext>
            </a:extLst>
          </p:cNvPr>
          <p:cNvSpPr txBox="1"/>
          <p:nvPr/>
        </p:nvSpPr>
        <p:spPr>
          <a:xfrm>
            <a:off x="3619500" y="9268624"/>
            <a:ext cx="11049000" cy="5949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79"/>
              </a:lnSpc>
              <a:spcBef>
                <a:spcPct val="0"/>
              </a:spcBef>
            </a:pPr>
            <a:r>
              <a:rPr lang="pl-PL" sz="2000" b="1" dirty="0">
                <a:solidFill>
                  <a:srgbClr val="FFFFFF"/>
                </a:solidFill>
                <a:latin typeface="Open Sans"/>
              </a:rPr>
              <a:t>HUTA ZIELONEJ ENERGII</a:t>
            </a:r>
          </a:p>
          <a:p>
            <a:pPr algn="ctr">
              <a:lnSpc>
                <a:spcPts val="2379"/>
              </a:lnSpc>
              <a:spcBef>
                <a:spcPct val="0"/>
              </a:spcBef>
            </a:pPr>
            <a:r>
              <a:rPr lang="pl-PL" sz="1699" b="1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1699" b="1" dirty="0">
                <a:solidFill>
                  <a:srgbClr val="FFFFFF"/>
                </a:solidFill>
                <a:latin typeface="Open Sans"/>
              </a:rPr>
              <a:t>     </a:t>
            </a:r>
          </a:p>
        </p:txBody>
      </p:sp>
      <p:pic>
        <p:nvPicPr>
          <p:cNvPr id="18" name="Obraz 17" descr="Obraz zawierający tekst, Czcionka, Grafika, logo&#10;&#10;Opis wygenerowany automatycznie">
            <a:extLst>
              <a:ext uri="{FF2B5EF4-FFF2-40B4-BE49-F238E27FC236}">
                <a16:creationId xmlns:a16="http://schemas.microsoft.com/office/drawing/2014/main" id="{6512AEF5-20BF-C801-F575-AB762ADF06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9601" y="8844172"/>
            <a:ext cx="2565624" cy="1120144"/>
          </a:xfrm>
          <a:prstGeom prst="rect">
            <a:avLst/>
          </a:prstGeom>
        </p:spPr>
      </p:pic>
      <p:pic>
        <p:nvPicPr>
          <p:cNvPr id="19" name="Obraz 18" descr="Obraz zawierający tekst, zrzut ekranu, design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2208A4D1-0438-9F38-CEA0-34668D0B7F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51" t="19630" r="54167" b="52963"/>
          <a:stretch/>
        </p:blipFill>
        <p:spPr>
          <a:xfrm>
            <a:off x="474915" y="25400"/>
            <a:ext cx="1374205" cy="175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1492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8A3415-20BB-7751-634E-24E483237B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C06E374B-C460-CF27-C056-CAB120FE7404}"/>
              </a:ext>
            </a:extLst>
          </p:cNvPr>
          <p:cNvGrpSpPr/>
          <p:nvPr/>
        </p:nvGrpSpPr>
        <p:grpSpPr>
          <a:xfrm>
            <a:off x="0" y="8989323"/>
            <a:ext cx="18288000" cy="840736"/>
            <a:chOff x="0" y="0"/>
            <a:chExt cx="6713860" cy="308649"/>
          </a:xfrm>
          <a:solidFill>
            <a:srgbClr val="1F5E43"/>
          </a:solidFill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EE6CAADB-8CB0-8A65-CA07-92BAAB74C073}"/>
                </a:ext>
              </a:extLst>
            </p:cNvPr>
            <p:cNvSpPr/>
            <p:nvPr/>
          </p:nvSpPr>
          <p:spPr>
            <a:xfrm>
              <a:off x="0" y="0"/>
              <a:ext cx="6713860" cy="308649"/>
            </a:xfrm>
            <a:custGeom>
              <a:avLst/>
              <a:gdLst/>
              <a:ahLst/>
              <a:cxnLst/>
              <a:rect l="l" t="t" r="r" b="b"/>
              <a:pathLst>
                <a:path w="6713860" h="308649">
                  <a:moveTo>
                    <a:pt x="0" y="0"/>
                  </a:moveTo>
                  <a:lnTo>
                    <a:pt x="6713860" y="0"/>
                  </a:lnTo>
                  <a:lnTo>
                    <a:pt x="6713860" y="308649"/>
                  </a:lnTo>
                  <a:lnTo>
                    <a:pt x="0" y="308649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A76B992C-B712-80D2-4819-1A69EE653174}"/>
                </a:ext>
              </a:extLst>
            </p:cNvPr>
            <p:cNvSpPr txBox="1"/>
            <p:nvPr/>
          </p:nvSpPr>
          <p:spPr>
            <a:xfrm>
              <a:off x="0" y="-28575"/>
              <a:ext cx="6713860" cy="337224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17" name="Obraz 16" descr="Obraz zawierający tekst, Czcionka, Grafika, logo&#10;&#10;Opis wygenerowany automatycznie">
            <a:extLst>
              <a:ext uri="{FF2B5EF4-FFF2-40B4-BE49-F238E27FC236}">
                <a16:creationId xmlns:a16="http://schemas.microsoft.com/office/drawing/2014/main" id="{64221755-89A5-DC1E-01A2-BC658BC9F1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9600" y="8810701"/>
            <a:ext cx="2565624" cy="1120144"/>
          </a:xfrm>
          <a:prstGeom prst="rect">
            <a:avLst/>
          </a:prstGeom>
        </p:spPr>
      </p:pic>
      <p:sp>
        <p:nvSpPr>
          <p:cNvPr id="6" name="TextBox 13">
            <a:extLst>
              <a:ext uri="{FF2B5EF4-FFF2-40B4-BE49-F238E27FC236}">
                <a16:creationId xmlns:a16="http://schemas.microsoft.com/office/drawing/2014/main" id="{0AA6C7D6-1F1A-90B1-F66B-5E91DAE2ED4C}"/>
              </a:ext>
            </a:extLst>
          </p:cNvPr>
          <p:cNvSpPr txBox="1"/>
          <p:nvPr/>
        </p:nvSpPr>
        <p:spPr>
          <a:xfrm>
            <a:off x="142465" y="180693"/>
            <a:ext cx="18287999" cy="19191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  <a:spcBef>
                <a:spcPct val="0"/>
              </a:spcBef>
            </a:pPr>
            <a:r>
              <a:rPr lang="pl-PL" sz="4800" dirty="0">
                <a:solidFill>
                  <a:srgbClr val="1F5E43"/>
                </a:solidFill>
                <a:latin typeface="Arial Bold"/>
              </a:rPr>
              <a:t>BIOGAZOWNIA KOMUNALNA 60 000 MG/ROK – AUGSBURG (NIEMCY)</a:t>
            </a:r>
          </a:p>
        </p:txBody>
      </p:sp>
      <p:pic>
        <p:nvPicPr>
          <p:cNvPr id="5" name="Obraz 4" descr="Obraz zawierający na wolnym powietrzu, niebo, Billboard, roślin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F4417A32-DDE5-510A-FE87-2F1C55A78F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781300"/>
            <a:ext cx="8872821" cy="4953000"/>
          </a:xfrm>
          <a:prstGeom prst="rect">
            <a:avLst/>
          </a:prstGeom>
        </p:spPr>
      </p:pic>
      <p:pic>
        <p:nvPicPr>
          <p:cNvPr id="10" name="Obraz 9" descr="Obraz zawierający lotnicze, Fotografia lotnicza, na wolnym powietrzu, traw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19B259D3-96B3-5743-A679-7C75622607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81300"/>
            <a:ext cx="7170495" cy="498557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76E2439-ABC0-6F03-27C0-90D59949192E}"/>
              </a:ext>
            </a:extLst>
          </p:cNvPr>
          <p:cNvSpPr txBox="1"/>
          <p:nvPr/>
        </p:nvSpPr>
        <p:spPr>
          <a:xfrm>
            <a:off x="1" y="9293448"/>
            <a:ext cx="3330107" cy="3000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pl-PL" sz="1799" b="1" dirty="0">
                <a:solidFill>
                  <a:srgbClr val="FFFFFF"/>
                </a:solidFill>
                <a:latin typeface="Open Sans"/>
              </a:rPr>
              <a:t>Częstochowa, 09.04.2025</a:t>
            </a:r>
            <a:endParaRPr lang="en-US" sz="1799" b="1" dirty="0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698C307-9DE3-048C-6CB5-6E74901EB652}"/>
              </a:ext>
            </a:extLst>
          </p:cNvPr>
          <p:cNvSpPr txBox="1"/>
          <p:nvPr/>
        </p:nvSpPr>
        <p:spPr>
          <a:xfrm>
            <a:off x="3619500" y="9257413"/>
            <a:ext cx="11049000" cy="5949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79"/>
              </a:lnSpc>
              <a:spcBef>
                <a:spcPct val="0"/>
              </a:spcBef>
            </a:pPr>
            <a:r>
              <a:rPr lang="pl-PL" sz="2000" b="1" dirty="0">
                <a:solidFill>
                  <a:srgbClr val="FFFFFF"/>
                </a:solidFill>
                <a:latin typeface="Open Sans"/>
              </a:rPr>
              <a:t>HUTA ZIELONEJ ENERGII</a:t>
            </a:r>
          </a:p>
          <a:p>
            <a:pPr algn="ctr">
              <a:lnSpc>
                <a:spcPts val="2379"/>
              </a:lnSpc>
              <a:spcBef>
                <a:spcPct val="0"/>
              </a:spcBef>
            </a:pPr>
            <a:r>
              <a:rPr lang="pl-PL" sz="1699" b="1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1699" b="1" dirty="0">
                <a:solidFill>
                  <a:srgbClr val="FFFFFF"/>
                </a:solidFill>
                <a:latin typeface="Open Sans"/>
              </a:rPr>
              <a:t>     </a:t>
            </a:r>
          </a:p>
        </p:txBody>
      </p:sp>
    </p:spTree>
    <p:extLst>
      <p:ext uri="{BB962C8B-B14F-4D97-AF65-F5344CB8AC3E}">
        <p14:creationId xmlns:p14="http://schemas.microsoft.com/office/powerpoint/2010/main" val="36726942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77398D-D626-5539-099C-672596FA84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02ACFBA9-AA2F-1888-B710-D17C55F18E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867" y="0"/>
            <a:ext cx="17032266" cy="10444106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DA53B68D-2898-F7B7-85EE-E35D6A24C725}"/>
              </a:ext>
            </a:extLst>
          </p:cNvPr>
          <p:cNvSpPr txBox="1"/>
          <p:nvPr/>
        </p:nvSpPr>
        <p:spPr>
          <a:xfrm>
            <a:off x="4495800" y="0"/>
            <a:ext cx="9144000" cy="9971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7839"/>
              </a:lnSpc>
              <a:spcBef>
                <a:spcPct val="0"/>
              </a:spcBef>
            </a:pPr>
            <a:r>
              <a:rPr lang="pl-PL" sz="4400" dirty="0">
                <a:solidFill>
                  <a:schemeClr val="bg1"/>
                </a:solidFill>
                <a:latin typeface="Arial Bold"/>
              </a:rPr>
              <a:t>CENY GRUNTÓW – FAKTY I MITY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46AEF507-28CC-4F44-EABE-21F334352C81}"/>
              </a:ext>
            </a:extLst>
          </p:cNvPr>
          <p:cNvSpPr txBox="1"/>
          <p:nvPr/>
        </p:nvSpPr>
        <p:spPr>
          <a:xfrm>
            <a:off x="5170118" y="1164192"/>
            <a:ext cx="2743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pl-PL" sz="1800" dirty="0">
                <a:solidFill>
                  <a:schemeClr val="bg1"/>
                </a:solidFill>
                <a:latin typeface="Arial Bold"/>
              </a:rPr>
              <a:t>ZAKŁAD PRODUKCJI RDF Z ODPADÓW</a:t>
            </a:r>
          </a:p>
        </p:txBody>
      </p:sp>
      <p:sp>
        <p:nvSpPr>
          <p:cNvPr id="10" name="Strzałka: w prawo 9">
            <a:extLst>
              <a:ext uri="{FF2B5EF4-FFF2-40B4-BE49-F238E27FC236}">
                <a16:creationId xmlns:a16="http://schemas.microsoft.com/office/drawing/2014/main" id="{8CA5586F-3F53-042C-65D0-4140D040A3BB}"/>
              </a:ext>
            </a:extLst>
          </p:cNvPr>
          <p:cNvSpPr/>
          <p:nvPr/>
        </p:nvSpPr>
        <p:spPr>
          <a:xfrm rot="2251060">
            <a:off x="7276212" y="2059529"/>
            <a:ext cx="762000" cy="381000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FEC5B2CC-8390-DBD9-7BC6-0C3A36C799D2}"/>
              </a:ext>
            </a:extLst>
          </p:cNvPr>
          <p:cNvSpPr txBox="1"/>
          <p:nvPr/>
        </p:nvSpPr>
        <p:spPr>
          <a:xfrm>
            <a:off x="4267200" y="2095500"/>
            <a:ext cx="2743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pl-PL" sz="1800" dirty="0">
                <a:solidFill>
                  <a:schemeClr val="bg1"/>
                </a:solidFill>
                <a:latin typeface="Arial Bold"/>
              </a:rPr>
              <a:t>PALARNIA KAWY</a:t>
            </a:r>
          </a:p>
        </p:txBody>
      </p:sp>
      <p:sp>
        <p:nvSpPr>
          <p:cNvPr id="12" name="Strzałka: w prawo 11">
            <a:extLst>
              <a:ext uri="{FF2B5EF4-FFF2-40B4-BE49-F238E27FC236}">
                <a16:creationId xmlns:a16="http://schemas.microsoft.com/office/drawing/2014/main" id="{D6CDC18D-DC23-E343-B9A9-24BC79F7D1EA}"/>
              </a:ext>
            </a:extLst>
          </p:cNvPr>
          <p:cNvSpPr/>
          <p:nvPr/>
        </p:nvSpPr>
        <p:spPr>
          <a:xfrm rot="2251060">
            <a:off x="6458577" y="2657462"/>
            <a:ext cx="762000" cy="381000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403BFC6E-82FC-B64C-2DCF-6CCBC3DBF4C3}"/>
              </a:ext>
            </a:extLst>
          </p:cNvPr>
          <p:cNvSpPr txBox="1"/>
          <p:nvPr/>
        </p:nvSpPr>
        <p:spPr>
          <a:xfrm>
            <a:off x="4724400" y="3829025"/>
            <a:ext cx="27432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pl-PL" sz="1800" dirty="0">
                <a:solidFill>
                  <a:schemeClr val="bg1"/>
                </a:solidFill>
                <a:latin typeface="Arial Bold"/>
              </a:rPr>
              <a:t>SKŁADOWISKO ODPADÓW I STACJA PRZEŁADUNKOWA ODPADÓW</a:t>
            </a:r>
          </a:p>
        </p:txBody>
      </p:sp>
      <p:sp>
        <p:nvSpPr>
          <p:cNvPr id="14" name="Strzałka: w prawo 13">
            <a:extLst>
              <a:ext uri="{FF2B5EF4-FFF2-40B4-BE49-F238E27FC236}">
                <a16:creationId xmlns:a16="http://schemas.microsoft.com/office/drawing/2014/main" id="{0142B513-130A-388A-540C-5F763F0BFF9D}"/>
              </a:ext>
            </a:extLst>
          </p:cNvPr>
          <p:cNvSpPr/>
          <p:nvPr/>
        </p:nvSpPr>
        <p:spPr>
          <a:xfrm rot="21135570">
            <a:off x="6563904" y="6052590"/>
            <a:ext cx="762000" cy="381000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7E502336-D7AC-2218-388C-38DF53D8B6FF}"/>
              </a:ext>
            </a:extLst>
          </p:cNvPr>
          <p:cNvSpPr txBox="1"/>
          <p:nvPr/>
        </p:nvSpPr>
        <p:spPr>
          <a:xfrm>
            <a:off x="3581400" y="6286500"/>
            <a:ext cx="2743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pl-PL" sz="1800" dirty="0">
                <a:solidFill>
                  <a:schemeClr val="bg1"/>
                </a:solidFill>
                <a:latin typeface="Arial Bold"/>
              </a:rPr>
              <a:t>WIATRAKI I FARMY PV</a:t>
            </a:r>
          </a:p>
        </p:txBody>
      </p:sp>
      <p:sp>
        <p:nvSpPr>
          <p:cNvPr id="16" name="Strzałka: w prawo 15">
            <a:extLst>
              <a:ext uri="{FF2B5EF4-FFF2-40B4-BE49-F238E27FC236}">
                <a16:creationId xmlns:a16="http://schemas.microsoft.com/office/drawing/2014/main" id="{2128031F-E0D2-184D-5B48-1B78BE5EE91D}"/>
              </a:ext>
            </a:extLst>
          </p:cNvPr>
          <p:cNvSpPr/>
          <p:nvPr/>
        </p:nvSpPr>
        <p:spPr>
          <a:xfrm rot="2356150">
            <a:off x="5526725" y="7384437"/>
            <a:ext cx="1536591" cy="381000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Strzałka: w prawo 16">
            <a:extLst>
              <a:ext uri="{FF2B5EF4-FFF2-40B4-BE49-F238E27FC236}">
                <a16:creationId xmlns:a16="http://schemas.microsoft.com/office/drawing/2014/main" id="{DE586D87-10E2-0402-336B-827A22C5C7D1}"/>
              </a:ext>
            </a:extLst>
          </p:cNvPr>
          <p:cNvSpPr/>
          <p:nvPr/>
        </p:nvSpPr>
        <p:spPr>
          <a:xfrm rot="652328">
            <a:off x="6431495" y="6660689"/>
            <a:ext cx="1194863" cy="381000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D4B73895-3917-F884-3EFB-C8F63B74F3C8}"/>
              </a:ext>
            </a:extLst>
          </p:cNvPr>
          <p:cNvSpPr txBox="1"/>
          <p:nvPr/>
        </p:nvSpPr>
        <p:spPr>
          <a:xfrm>
            <a:off x="8305800" y="9029700"/>
            <a:ext cx="57912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pl-PL" sz="2400" b="1" dirty="0">
                <a:solidFill>
                  <a:schemeClr val="bg1"/>
                </a:solidFill>
                <a:latin typeface="Arial Bold"/>
              </a:rPr>
              <a:t>CENA M2 W 2019 R. – 50 ZŁ/M2</a:t>
            </a:r>
          </a:p>
          <a:p>
            <a:pPr algn="ctr">
              <a:spcBef>
                <a:spcPct val="0"/>
              </a:spcBef>
            </a:pPr>
            <a:r>
              <a:rPr lang="pl-PL" sz="2400" b="1" dirty="0">
                <a:solidFill>
                  <a:schemeClr val="bg1"/>
                </a:solidFill>
                <a:latin typeface="Arial Bold"/>
              </a:rPr>
              <a:t>CENA MW W 2025 R. – 100 ZŁ/M2</a:t>
            </a:r>
          </a:p>
        </p:txBody>
      </p:sp>
      <p:sp>
        <p:nvSpPr>
          <p:cNvPr id="19" name="Strzałka: w prawo 18">
            <a:extLst>
              <a:ext uri="{FF2B5EF4-FFF2-40B4-BE49-F238E27FC236}">
                <a16:creationId xmlns:a16="http://schemas.microsoft.com/office/drawing/2014/main" id="{0F113929-BF84-B451-D017-5699FA459D91}"/>
              </a:ext>
            </a:extLst>
          </p:cNvPr>
          <p:cNvSpPr/>
          <p:nvPr/>
        </p:nvSpPr>
        <p:spPr>
          <a:xfrm rot="16200000">
            <a:off x="10162991" y="7705909"/>
            <a:ext cx="1581518" cy="72389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Strzałka: w prawo 19">
            <a:extLst>
              <a:ext uri="{FF2B5EF4-FFF2-40B4-BE49-F238E27FC236}">
                <a16:creationId xmlns:a16="http://schemas.microsoft.com/office/drawing/2014/main" id="{3BD3C316-2B91-6F7E-F366-5BBB49A7901E}"/>
              </a:ext>
            </a:extLst>
          </p:cNvPr>
          <p:cNvSpPr/>
          <p:nvPr/>
        </p:nvSpPr>
        <p:spPr>
          <a:xfrm rot="2251060">
            <a:off x="7295000" y="4619587"/>
            <a:ext cx="762000" cy="381000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" name="Strzałka: w prawo 20">
            <a:extLst>
              <a:ext uri="{FF2B5EF4-FFF2-40B4-BE49-F238E27FC236}">
                <a16:creationId xmlns:a16="http://schemas.microsoft.com/office/drawing/2014/main" id="{1D17EAB3-D5A6-CDF8-09BE-1E48A218E0E1}"/>
              </a:ext>
            </a:extLst>
          </p:cNvPr>
          <p:cNvSpPr/>
          <p:nvPr/>
        </p:nvSpPr>
        <p:spPr>
          <a:xfrm rot="12378391">
            <a:off x="915265" y="2203070"/>
            <a:ext cx="910372" cy="34676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AEADDFE9-CE29-4D9B-D0D4-D264DC801927}"/>
              </a:ext>
            </a:extLst>
          </p:cNvPr>
          <p:cNvSpPr txBox="1"/>
          <p:nvPr/>
        </p:nvSpPr>
        <p:spPr>
          <a:xfrm>
            <a:off x="627867" y="2725631"/>
            <a:ext cx="2743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pl-PL" sz="1800" dirty="0">
                <a:solidFill>
                  <a:srgbClr val="FFFF00"/>
                </a:solidFill>
                <a:latin typeface="Arial Bold"/>
              </a:rPr>
              <a:t>POZNAŃ OK. 25 KM</a:t>
            </a:r>
          </a:p>
        </p:txBody>
      </p:sp>
    </p:spTree>
    <p:extLst>
      <p:ext uri="{BB962C8B-B14F-4D97-AF65-F5344CB8AC3E}">
        <p14:creationId xmlns:p14="http://schemas.microsoft.com/office/powerpoint/2010/main" val="42863529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7EF0E0-273E-2A0D-C60D-92B59BDCD8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144D5CFC-F52A-F0F8-25D8-5A4D83B51A73}"/>
              </a:ext>
            </a:extLst>
          </p:cNvPr>
          <p:cNvGrpSpPr/>
          <p:nvPr/>
        </p:nvGrpSpPr>
        <p:grpSpPr>
          <a:xfrm>
            <a:off x="0" y="8989323"/>
            <a:ext cx="18288000" cy="840736"/>
            <a:chOff x="0" y="0"/>
            <a:chExt cx="6713860" cy="308649"/>
          </a:xfrm>
          <a:solidFill>
            <a:srgbClr val="1F5E43"/>
          </a:solidFill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B64809E9-457A-AE78-747E-1F336E2D7D27}"/>
                </a:ext>
              </a:extLst>
            </p:cNvPr>
            <p:cNvSpPr/>
            <p:nvPr/>
          </p:nvSpPr>
          <p:spPr>
            <a:xfrm>
              <a:off x="0" y="0"/>
              <a:ext cx="6713860" cy="308649"/>
            </a:xfrm>
            <a:custGeom>
              <a:avLst/>
              <a:gdLst/>
              <a:ahLst/>
              <a:cxnLst/>
              <a:rect l="l" t="t" r="r" b="b"/>
              <a:pathLst>
                <a:path w="6713860" h="308649">
                  <a:moveTo>
                    <a:pt x="0" y="0"/>
                  </a:moveTo>
                  <a:lnTo>
                    <a:pt x="6713860" y="0"/>
                  </a:lnTo>
                  <a:lnTo>
                    <a:pt x="6713860" y="308649"/>
                  </a:lnTo>
                  <a:lnTo>
                    <a:pt x="0" y="308649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F7B2764B-C27B-7F61-BFA0-6EC891DFD3A3}"/>
                </a:ext>
              </a:extLst>
            </p:cNvPr>
            <p:cNvSpPr txBox="1"/>
            <p:nvPr/>
          </p:nvSpPr>
          <p:spPr>
            <a:xfrm>
              <a:off x="0" y="-28575"/>
              <a:ext cx="6713860" cy="337224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04D9ABAA-6ADD-EBAF-D215-20F1501DA56D}"/>
              </a:ext>
            </a:extLst>
          </p:cNvPr>
          <p:cNvGrpSpPr/>
          <p:nvPr/>
        </p:nvGrpSpPr>
        <p:grpSpPr>
          <a:xfrm>
            <a:off x="12314366" y="6967331"/>
            <a:ext cx="4944934" cy="2290968"/>
            <a:chOff x="0" y="0"/>
            <a:chExt cx="6593245" cy="3054625"/>
          </a:xfrm>
        </p:grpSpPr>
        <p:grpSp>
          <p:nvGrpSpPr>
            <p:cNvPr id="6" name="Group 6">
              <a:extLst>
                <a:ext uri="{FF2B5EF4-FFF2-40B4-BE49-F238E27FC236}">
                  <a16:creationId xmlns:a16="http://schemas.microsoft.com/office/drawing/2014/main" id="{C3342BF9-8CE7-7840-C28B-7CB30776A697}"/>
                </a:ext>
              </a:extLst>
            </p:cNvPr>
            <p:cNvGrpSpPr/>
            <p:nvPr/>
          </p:nvGrpSpPr>
          <p:grpSpPr>
            <a:xfrm>
              <a:off x="865658" y="2292255"/>
              <a:ext cx="4861928" cy="762370"/>
              <a:chOff x="0" y="0"/>
              <a:chExt cx="1028321" cy="161245"/>
            </a:xfrm>
          </p:grpSpPr>
          <p:sp>
            <p:nvSpPr>
              <p:cNvPr id="7" name="Freeform 7">
                <a:extLst>
                  <a:ext uri="{FF2B5EF4-FFF2-40B4-BE49-F238E27FC236}">
                    <a16:creationId xmlns:a16="http://schemas.microsoft.com/office/drawing/2014/main" id="{88D5D4BD-212F-E106-57D5-1A92CF052A93}"/>
                  </a:ext>
                </a:extLst>
              </p:cNvPr>
              <p:cNvSpPr/>
              <p:nvPr/>
            </p:nvSpPr>
            <p:spPr>
              <a:xfrm>
                <a:off x="0" y="0"/>
                <a:ext cx="1028321" cy="161245"/>
              </a:xfrm>
              <a:custGeom>
                <a:avLst/>
                <a:gdLst/>
                <a:ahLst/>
                <a:cxnLst/>
                <a:rect l="l" t="t" r="r" b="b"/>
                <a:pathLst>
                  <a:path w="1028321" h="161245">
                    <a:moveTo>
                      <a:pt x="80622" y="0"/>
                    </a:moveTo>
                    <a:lnTo>
                      <a:pt x="947698" y="0"/>
                    </a:lnTo>
                    <a:cubicBezTo>
                      <a:pt x="992225" y="0"/>
                      <a:pt x="1028321" y="36096"/>
                      <a:pt x="1028321" y="80622"/>
                    </a:cubicBezTo>
                    <a:lnTo>
                      <a:pt x="1028321" y="80622"/>
                    </a:lnTo>
                    <a:cubicBezTo>
                      <a:pt x="1028321" y="102005"/>
                      <a:pt x="1019827" y="122512"/>
                      <a:pt x="1004707" y="137631"/>
                    </a:cubicBezTo>
                    <a:cubicBezTo>
                      <a:pt x="989587" y="152751"/>
                      <a:pt x="969081" y="161245"/>
                      <a:pt x="947698" y="161245"/>
                    </a:cubicBezTo>
                    <a:lnTo>
                      <a:pt x="80622" y="161245"/>
                    </a:lnTo>
                    <a:cubicBezTo>
                      <a:pt x="36096" y="161245"/>
                      <a:pt x="0" y="125149"/>
                      <a:pt x="0" y="80622"/>
                    </a:cubicBezTo>
                    <a:lnTo>
                      <a:pt x="0" y="80622"/>
                    </a:lnTo>
                    <a:cubicBezTo>
                      <a:pt x="0" y="36096"/>
                      <a:pt x="36096" y="0"/>
                      <a:pt x="80622" y="0"/>
                    </a:cubicBezTo>
                    <a:close/>
                  </a:path>
                </a:pathLst>
              </a:custGeom>
              <a:solidFill>
                <a:srgbClr val="86AA41"/>
              </a:solidFill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8" name="TextBox 8">
                <a:extLst>
                  <a:ext uri="{FF2B5EF4-FFF2-40B4-BE49-F238E27FC236}">
                    <a16:creationId xmlns:a16="http://schemas.microsoft.com/office/drawing/2014/main" id="{15B08826-23EC-83BE-0CCB-12D69225A5AC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1028321" cy="1898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630C765-0DBF-D330-E4C3-948B30EEEA83}"/>
                </a:ext>
              </a:extLst>
            </p:cNvPr>
            <p:cNvSpPr/>
            <p:nvPr/>
          </p:nvSpPr>
          <p:spPr>
            <a:xfrm>
              <a:off x="0" y="0"/>
              <a:ext cx="6593245" cy="2876303"/>
            </a:xfrm>
            <a:custGeom>
              <a:avLst/>
              <a:gdLst/>
              <a:ahLst/>
              <a:cxnLst/>
              <a:rect l="l" t="t" r="r" b="b"/>
              <a:pathLst>
                <a:path w="6593245" h="2876303">
                  <a:moveTo>
                    <a:pt x="0" y="0"/>
                  </a:moveTo>
                  <a:lnTo>
                    <a:pt x="6593245" y="0"/>
                  </a:lnTo>
                  <a:lnTo>
                    <a:pt x="6593245" y="2876303"/>
                  </a:lnTo>
                  <a:lnTo>
                    <a:pt x="0" y="28763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pl-PL"/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906C51E4-41BC-8812-7D9E-928C9C2E62B7}"/>
                </a:ext>
              </a:extLst>
            </p:cNvPr>
            <p:cNvSpPr txBox="1"/>
            <p:nvPr/>
          </p:nvSpPr>
          <p:spPr>
            <a:xfrm>
              <a:off x="1506756" y="2479594"/>
              <a:ext cx="3579733" cy="4138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51"/>
                </a:lnSpc>
                <a:spcBef>
                  <a:spcPct val="0"/>
                </a:spcBef>
              </a:pPr>
              <a:r>
                <a:rPr lang="en-US" sz="1822" dirty="0">
                  <a:solidFill>
                    <a:schemeClr val="bg1"/>
                  </a:solidFill>
                  <a:latin typeface="Open Sans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BIOGASTECHNOLOGY.PL</a:t>
              </a:r>
              <a:endParaRPr lang="en-US" sz="1822" dirty="0">
                <a:solidFill>
                  <a:schemeClr val="bg1"/>
                </a:solidFill>
                <a:latin typeface="Open Sans"/>
              </a:endParaRPr>
            </a:p>
          </p:txBody>
        </p:sp>
      </p:grpSp>
      <p:sp>
        <p:nvSpPr>
          <p:cNvPr id="12" name="TextBox 12">
            <a:extLst>
              <a:ext uri="{FF2B5EF4-FFF2-40B4-BE49-F238E27FC236}">
                <a16:creationId xmlns:a16="http://schemas.microsoft.com/office/drawing/2014/main" id="{FCADF603-84F1-94CD-CE9C-86A262B4725D}"/>
              </a:ext>
            </a:extLst>
          </p:cNvPr>
          <p:cNvSpPr txBox="1"/>
          <p:nvPr/>
        </p:nvSpPr>
        <p:spPr>
          <a:xfrm>
            <a:off x="0" y="9255200"/>
            <a:ext cx="12882152" cy="2871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79"/>
              </a:lnSpc>
              <a:spcBef>
                <a:spcPct val="0"/>
              </a:spcBef>
            </a:pPr>
            <a:r>
              <a:rPr lang="pl-PL" sz="1699" b="1" dirty="0">
                <a:solidFill>
                  <a:srgbClr val="FFFFFF"/>
                </a:solidFill>
                <a:latin typeface="Open Sans"/>
              </a:rPr>
              <a:t>BIOGAS TECHNOLOGY SP. Z O.O. </a:t>
            </a:r>
            <a:r>
              <a:rPr lang="en-US" sz="1699" b="1" dirty="0">
                <a:solidFill>
                  <a:srgbClr val="FFFFFF"/>
                </a:solidFill>
                <a:latin typeface="Open Sans"/>
              </a:rPr>
              <a:t>| </a:t>
            </a:r>
            <a:r>
              <a:rPr lang="en-US" sz="1699" b="1" dirty="0" err="1">
                <a:solidFill>
                  <a:srgbClr val="FFFFFF"/>
                </a:solidFill>
                <a:latin typeface="Open Sans"/>
              </a:rPr>
              <a:t>ul</a:t>
            </a:r>
            <a:r>
              <a:rPr lang="en-US" sz="1699" b="1" dirty="0">
                <a:solidFill>
                  <a:srgbClr val="FFFFFF"/>
                </a:solidFill>
                <a:latin typeface="Open Sans"/>
              </a:rPr>
              <a:t>. </a:t>
            </a:r>
            <a:r>
              <a:rPr lang="en-US" sz="1699" b="1" dirty="0" err="1">
                <a:solidFill>
                  <a:srgbClr val="FFFFFF"/>
                </a:solidFill>
                <a:latin typeface="Open Sans"/>
              </a:rPr>
              <a:t>Warszawska</a:t>
            </a:r>
            <a:r>
              <a:rPr lang="en-US" sz="1699" b="1" dirty="0">
                <a:solidFill>
                  <a:srgbClr val="FFFFFF"/>
                </a:solidFill>
                <a:latin typeface="Open Sans"/>
              </a:rPr>
              <a:t> 43, 61-028 </a:t>
            </a:r>
            <a:r>
              <a:rPr lang="en-US" sz="1699" b="1" dirty="0" err="1">
                <a:solidFill>
                  <a:srgbClr val="FFFFFF"/>
                </a:solidFill>
                <a:latin typeface="Open Sans"/>
              </a:rPr>
              <a:t>Poznań|e-mail</a:t>
            </a:r>
            <a:r>
              <a:rPr lang="en-US" sz="1699" b="1" dirty="0">
                <a:solidFill>
                  <a:srgbClr val="FFFFFF"/>
                </a:solidFill>
                <a:latin typeface="Open Sans"/>
              </a:rPr>
              <a:t>: kontakt@biogastechnology.pl      </a:t>
            </a: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1486EDCF-9362-4E6C-EC59-235B0733121D}"/>
              </a:ext>
            </a:extLst>
          </p:cNvPr>
          <p:cNvSpPr txBox="1"/>
          <p:nvPr/>
        </p:nvSpPr>
        <p:spPr>
          <a:xfrm>
            <a:off x="1750929" y="4221506"/>
            <a:ext cx="14786141" cy="1000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  <a:spcBef>
                <a:spcPct val="0"/>
              </a:spcBef>
            </a:pPr>
            <a:r>
              <a:rPr lang="pl-PL" sz="7200" dirty="0">
                <a:solidFill>
                  <a:srgbClr val="1F5E43"/>
                </a:solidFill>
                <a:latin typeface="Arial Bold"/>
              </a:rPr>
              <a:t>DZIĘKUJĘ ZA UWAGĘ</a:t>
            </a:r>
            <a:endParaRPr lang="en-US" sz="7200" dirty="0">
              <a:solidFill>
                <a:srgbClr val="1F5E43"/>
              </a:solidFill>
              <a:latin typeface="Arial Bold"/>
            </a:endParaRP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F7D5A576-D789-F788-89B3-72E6C1943515}"/>
              </a:ext>
            </a:extLst>
          </p:cNvPr>
          <p:cNvSpPr txBox="1"/>
          <p:nvPr/>
        </p:nvSpPr>
        <p:spPr>
          <a:xfrm>
            <a:off x="3124200" y="5666956"/>
            <a:ext cx="12330409" cy="2575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pl-PL" sz="4400" b="1" dirty="0">
                <a:solidFill>
                  <a:srgbClr val="000000"/>
                </a:solidFill>
                <a:latin typeface="Arial"/>
              </a:rPr>
              <a:t>dr inż. Kamil Kozłowski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pl-PL" sz="3600" b="1" dirty="0">
                <a:solidFill>
                  <a:srgbClr val="000000"/>
                </a:solidFill>
                <a:latin typeface="Arial"/>
              </a:rPr>
              <a:t>kozlowski@biogastechnology.pl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pl-PL" sz="3600" b="1" dirty="0">
                <a:solidFill>
                  <a:srgbClr val="000000"/>
                </a:solidFill>
                <a:latin typeface="Arial"/>
              </a:rPr>
              <a:t>tel. 697 887 624</a:t>
            </a:r>
          </a:p>
        </p:txBody>
      </p:sp>
      <p:pic>
        <p:nvPicPr>
          <p:cNvPr id="15" name="Obraz 14" descr="Obraz zawierający trawa, na wolnym powietrzu, roślina, drzewo&#10;&#10;Opis wygenerowany automatycznie">
            <a:extLst>
              <a:ext uri="{FF2B5EF4-FFF2-40B4-BE49-F238E27FC236}">
                <a16:creationId xmlns:a16="http://schemas.microsoft.com/office/drawing/2014/main" id="{B9A7C916-156D-69F0-EB6E-DD762A99B8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3" t="51231" r="-833" b="12059"/>
          <a:stretch/>
        </p:blipFill>
        <p:spPr>
          <a:xfrm>
            <a:off x="0" y="0"/>
            <a:ext cx="18516600" cy="377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3533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56D56D-AFF7-4C9E-2151-F4C845EA0B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8CA1B563-0F53-A906-EDA7-45F689B822D3}"/>
              </a:ext>
            </a:extLst>
          </p:cNvPr>
          <p:cNvGrpSpPr/>
          <p:nvPr/>
        </p:nvGrpSpPr>
        <p:grpSpPr>
          <a:xfrm>
            <a:off x="0" y="8989323"/>
            <a:ext cx="18288000" cy="840736"/>
            <a:chOff x="0" y="0"/>
            <a:chExt cx="6713860" cy="308649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D9745DF2-435B-6287-CCB3-6CAEBCA15641}"/>
                </a:ext>
              </a:extLst>
            </p:cNvPr>
            <p:cNvSpPr/>
            <p:nvPr/>
          </p:nvSpPr>
          <p:spPr>
            <a:xfrm>
              <a:off x="0" y="0"/>
              <a:ext cx="6713860" cy="308649"/>
            </a:xfrm>
            <a:custGeom>
              <a:avLst/>
              <a:gdLst/>
              <a:ahLst/>
              <a:cxnLst/>
              <a:rect l="l" t="t" r="r" b="b"/>
              <a:pathLst>
                <a:path w="6713860" h="308649">
                  <a:moveTo>
                    <a:pt x="0" y="0"/>
                  </a:moveTo>
                  <a:lnTo>
                    <a:pt x="6713860" y="0"/>
                  </a:lnTo>
                  <a:lnTo>
                    <a:pt x="6713860" y="308649"/>
                  </a:lnTo>
                  <a:lnTo>
                    <a:pt x="0" y="308649"/>
                  </a:lnTo>
                  <a:close/>
                </a:path>
              </a:pathLst>
            </a:custGeom>
            <a:solidFill>
              <a:srgbClr val="235CA7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E286DC4E-53F4-8B3C-838F-91286B67CE03}"/>
                </a:ext>
              </a:extLst>
            </p:cNvPr>
            <p:cNvSpPr txBox="1"/>
            <p:nvPr/>
          </p:nvSpPr>
          <p:spPr>
            <a:xfrm>
              <a:off x="0" y="-28575"/>
              <a:ext cx="6713860" cy="3372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TextBox 11">
            <a:extLst>
              <a:ext uri="{FF2B5EF4-FFF2-40B4-BE49-F238E27FC236}">
                <a16:creationId xmlns:a16="http://schemas.microsoft.com/office/drawing/2014/main" id="{B08B9E65-5B56-1415-454A-83DCB5981A4E}"/>
              </a:ext>
            </a:extLst>
          </p:cNvPr>
          <p:cNvSpPr txBox="1"/>
          <p:nvPr/>
        </p:nvSpPr>
        <p:spPr>
          <a:xfrm>
            <a:off x="0" y="9271188"/>
            <a:ext cx="3330107" cy="3000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pl-PL" sz="1799" b="1" dirty="0">
                <a:solidFill>
                  <a:srgbClr val="FFFFFF"/>
                </a:solidFill>
                <a:latin typeface="Open Sans"/>
              </a:rPr>
              <a:t>Olsztyn, 18-19.11.2024</a:t>
            </a:r>
            <a:endParaRPr lang="en-US" sz="1799" b="1" dirty="0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84FA776D-0A4E-8294-5D79-CAA457303982}"/>
              </a:ext>
            </a:extLst>
          </p:cNvPr>
          <p:cNvSpPr txBox="1"/>
          <p:nvPr/>
        </p:nvSpPr>
        <p:spPr>
          <a:xfrm>
            <a:off x="3619499" y="9235153"/>
            <a:ext cx="11049000" cy="5949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79"/>
              </a:lnSpc>
              <a:spcBef>
                <a:spcPct val="0"/>
              </a:spcBef>
            </a:pPr>
            <a:r>
              <a:rPr lang="pl-PL" sz="1699" b="1" dirty="0">
                <a:solidFill>
                  <a:srgbClr val="FFFFFF"/>
                </a:solidFill>
                <a:latin typeface="Open Sans"/>
              </a:rPr>
              <a:t>Fermentacja bioodpadów komunalnych</a:t>
            </a:r>
          </a:p>
          <a:p>
            <a:pPr algn="ctr">
              <a:lnSpc>
                <a:spcPts val="2379"/>
              </a:lnSpc>
              <a:spcBef>
                <a:spcPct val="0"/>
              </a:spcBef>
            </a:pPr>
            <a:r>
              <a:rPr lang="pl-PL" sz="1699" b="1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1699" b="1" dirty="0">
                <a:solidFill>
                  <a:srgbClr val="FFFFFF"/>
                </a:solidFill>
                <a:latin typeface="Open Sans"/>
              </a:rPr>
              <a:t>     </a:t>
            </a: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CE1FA892-DCE9-3DE4-454E-8055CCC2F31A}"/>
              </a:ext>
            </a:extLst>
          </p:cNvPr>
          <p:cNvSpPr txBox="1"/>
          <p:nvPr/>
        </p:nvSpPr>
        <p:spPr>
          <a:xfrm>
            <a:off x="0" y="244086"/>
            <a:ext cx="18287999" cy="9469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  <a:spcBef>
                <a:spcPct val="0"/>
              </a:spcBef>
            </a:pPr>
            <a:r>
              <a:rPr lang="pl-PL" sz="5599" dirty="0">
                <a:solidFill>
                  <a:srgbClr val="1F5E43"/>
                </a:solidFill>
                <a:latin typeface="Arial Bold"/>
              </a:rPr>
              <a:t>Biogazownie to nie jest nic nieznanego!</a:t>
            </a:r>
            <a:endParaRPr lang="en-US" sz="5599" dirty="0">
              <a:solidFill>
                <a:srgbClr val="1F5E43"/>
              </a:solidFill>
              <a:latin typeface="Arial Bold"/>
            </a:endParaRPr>
          </a:p>
        </p:txBody>
      </p:sp>
      <p:pic>
        <p:nvPicPr>
          <p:cNvPr id="17" name="Obraz 16" descr="Obraz zawierający tekst, Czcionka, Grafika, logo&#10;&#10;Opis wygenerowany automatycznie">
            <a:extLst>
              <a:ext uri="{FF2B5EF4-FFF2-40B4-BE49-F238E27FC236}">
                <a16:creationId xmlns:a16="http://schemas.microsoft.com/office/drawing/2014/main" id="{693101F4-C371-7DCB-AB89-C7CF9DA9C5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9600" y="8810701"/>
            <a:ext cx="2565624" cy="1120144"/>
          </a:xfrm>
          <a:prstGeom prst="rect">
            <a:avLst/>
          </a:prstGeom>
        </p:spPr>
      </p:pic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2C27545F-6BC7-7028-7736-6EC615D49A1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84587082"/>
              </p:ext>
            </p:extLst>
          </p:nvPr>
        </p:nvGraphicFramePr>
        <p:xfrm>
          <a:off x="609600" y="1764636"/>
          <a:ext cx="8153400" cy="61220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Obraz 9">
            <a:extLst>
              <a:ext uri="{FF2B5EF4-FFF2-40B4-BE49-F238E27FC236}">
                <a16:creationId xmlns:a16="http://schemas.microsoft.com/office/drawing/2014/main" id="{487F1255-2042-97DE-6CA6-5F9CEBE894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75442" y="2062709"/>
            <a:ext cx="7302958" cy="5775509"/>
          </a:xfrm>
          <a:prstGeom prst="rect">
            <a:avLst/>
          </a:prstGeom>
        </p:spPr>
      </p:pic>
      <p:sp>
        <p:nvSpPr>
          <p:cNvPr id="14" name="pole tekstowe 13">
            <a:extLst>
              <a:ext uri="{FF2B5EF4-FFF2-40B4-BE49-F238E27FC236}">
                <a16:creationId xmlns:a16="http://schemas.microsoft.com/office/drawing/2014/main" id="{3021BDA8-A991-8148-5D99-643BA4C028ED}"/>
              </a:ext>
            </a:extLst>
          </p:cNvPr>
          <p:cNvSpPr txBox="1"/>
          <p:nvPr/>
        </p:nvSpPr>
        <p:spPr>
          <a:xfrm>
            <a:off x="13081224" y="8242206"/>
            <a:ext cx="533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dirty="0"/>
              <a:t>Źródło: KOWR 2024, URE 2024, ARE 2024, Magazyn Biomasa: </a:t>
            </a:r>
            <a:r>
              <a:rPr lang="pl-PL" b="0" i="1" dirty="0">
                <a:solidFill>
                  <a:srgbClr val="111111"/>
                </a:solidFill>
                <a:effectLst/>
                <a:latin typeface="Catamaran"/>
              </a:rPr>
              <a:t>Akademia Inwestora </a:t>
            </a:r>
            <a:r>
              <a:rPr lang="pl-PL" b="0" i="1" dirty="0" err="1">
                <a:solidFill>
                  <a:srgbClr val="111111"/>
                </a:solidFill>
                <a:effectLst/>
                <a:latin typeface="Catamaran"/>
              </a:rPr>
              <a:t>Biometanowego</a:t>
            </a:r>
            <a:r>
              <a:rPr lang="pl-PL" i="1" dirty="0">
                <a:solidFill>
                  <a:srgbClr val="111111"/>
                </a:solidFill>
                <a:latin typeface="Catamaran"/>
              </a:rPr>
              <a:t> 2024.</a:t>
            </a:r>
            <a:endParaRPr lang="pl-PL" b="0" i="1" dirty="0">
              <a:solidFill>
                <a:srgbClr val="111111"/>
              </a:solidFill>
              <a:effectLst/>
              <a:latin typeface="Catamaran"/>
            </a:endParaRPr>
          </a:p>
        </p:txBody>
      </p:sp>
      <p:grpSp>
        <p:nvGrpSpPr>
          <p:cNvPr id="5" name="Group 2">
            <a:extLst>
              <a:ext uri="{FF2B5EF4-FFF2-40B4-BE49-F238E27FC236}">
                <a16:creationId xmlns:a16="http://schemas.microsoft.com/office/drawing/2014/main" id="{F57D5D3F-6A74-096E-56F3-DDFDABAFC2D7}"/>
              </a:ext>
            </a:extLst>
          </p:cNvPr>
          <p:cNvGrpSpPr/>
          <p:nvPr/>
        </p:nvGrpSpPr>
        <p:grpSpPr>
          <a:xfrm>
            <a:off x="0" y="9036664"/>
            <a:ext cx="18288000" cy="840736"/>
            <a:chOff x="0" y="0"/>
            <a:chExt cx="6713860" cy="308649"/>
          </a:xfrm>
          <a:solidFill>
            <a:srgbClr val="1F5E43"/>
          </a:solidFill>
        </p:grpSpPr>
        <p:sp>
          <p:nvSpPr>
            <p:cNvPr id="7" name="Freeform 3">
              <a:extLst>
                <a:ext uri="{FF2B5EF4-FFF2-40B4-BE49-F238E27FC236}">
                  <a16:creationId xmlns:a16="http://schemas.microsoft.com/office/drawing/2014/main" id="{0D64BAE9-6419-9ECD-0B6E-C3FCC8C82DF5}"/>
                </a:ext>
              </a:extLst>
            </p:cNvPr>
            <p:cNvSpPr/>
            <p:nvPr/>
          </p:nvSpPr>
          <p:spPr>
            <a:xfrm>
              <a:off x="0" y="0"/>
              <a:ext cx="6713860" cy="308649"/>
            </a:xfrm>
            <a:custGeom>
              <a:avLst/>
              <a:gdLst/>
              <a:ahLst/>
              <a:cxnLst/>
              <a:rect l="l" t="t" r="r" b="b"/>
              <a:pathLst>
                <a:path w="6713860" h="308649">
                  <a:moveTo>
                    <a:pt x="0" y="0"/>
                  </a:moveTo>
                  <a:lnTo>
                    <a:pt x="6713860" y="0"/>
                  </a:lnTo>
                  <a:lnTo>
                    <a:pt x="6713860" y="308649"/>
                  </a:lnTo>
                  <a:lnTo>
                    <a:pt x="0" y="308649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/>
            </a:p>
          </p:txBody>
        </p:sp>
        <p:sp>
          <p:nvSpPr>
            <p:cNvPr id="8" name="TextBox 4">
              <a:extLst>
                <a:ext uri="{FF2B5EF4-FFF2-40B4-BE49-F238E27FC236}">
                  <a16:creationId xmlns:a16="http://schemas.microsoft.com/office/drawing/2014/main" id="{31176424-28FF-5CB8-9E5B-0A1FF0AB662B}"/>
                </a:ext>
              </a:extLst>
            </p:cNvPr>
            <p:cNvSpPr txBox="1"/>
            <p:nvPr/>
          </p:nvSpPr>
          <p:spPr>
            <a:xfrm>
              <a:off x="0" y="-28575"/>
              <a:ext cx="6713860" cy="337224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TextBox 11">
            <a:extLst>
              <a:ext uri="{FF2B5EF4-FFF2-40B4-BE49-F238E27FC236}">
                <a16:creationId xmlns:a16="http://schemas.microsoft.com/office/drawing/2014/main" id="{BE099F96-2482-17C9-DF97-A2731949371B}"/>
              </a:ext>
            </a:extLst>
          </p:cNvPr>
          <p:cNvSpPr txBox="1"/>
          <p:nvPr/>
        </p:nvSpPr>
        <p:spPr>
          <a:xfrm>
            <a:off x="1" y="9318529"/>
            <a:ext cx="3330107" cy="3000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pl-PL" sz="1799" b="1" dirty="0">
                <a:solidFill>
                  <a:srgbClr val="FFFFFF"/>
                </a:solidFill>
                <a:latin typeface="Open Sans"/>
              </a:rPr>
              <a:t>Częstochowa, 09.04.2025</a:t>
            </a:r>
            <a:endParaRPr lang="en-US" sz="1799" b="1" dirty="0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id="{A8ED4966-47A3-A712-6CE9-470D0CEF788E}"/>
              </a:ext>
            </a:extLst>
          </p:cNvPr>
          <p:cNvSpPr txBox="1"/>
          <p:nvPr/>
        </p:nvSpPr>
        <p:spPr>
          <a:xfrm>
            <a:off x="3619500" y="9282494"/>
            <a:ext cx="11049000" cy="5949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79"/>
              </a:lnSpc>
              <a:spcBef>
                <a:spcPct val="0"/>
              </a:spcBef>
            </a:pPr>
            <a:r>
              <a:rPr lang="pl-PL" sz="2000" b="1" dirty="0">
                <a:solidFill>
                  <a:srgbClr val="FFFFFF"/>
                </a:solidFill>
                <a:latin typeface="Open Sans"/>
              </a:rPr>
              <a:t>HUTA ZIELONEJ ENERGII</a:t>
            </a:r>
          </a:p>
          <a:p>
            <a:pPr algn="ctr">
              <a:lnSpc>
                <a:spcPts val="2379"/>
              </a:lnSpc>
              <a:spcBef>
                <a:spcPct val="0"/>
              </a:spcBef>
            </a:pPr>
            <a:r>
              <a:rPr lang="pl-PL" sz="1699" b="1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1699" b="1" dirty="0">
                <a:solidFill>
                  <a:srgbClr val="FFFFFF"/>
                </a:solidFill>
                <a:latin typeface="Open Sans"/>
              </a:rPr>
              <a:t>     </a:t>
            </a:r>
          </a:p>
        </p:txBody>
      </p:sp>
      <p:pic>
        <p:nvPicPr>
          <p:cNvPr id="16" name="Obraz 15" descr="Obraz zawierający tekst, Czcionka, Grafika, logo&#10;&#10;Opis wygenerowany automatycznie">
            <a:extLst>
              <a:ext uri="{FF2B5EF4-FFF2-40B4-BE49-F238E27FC236}">
                <a16:creationId xmlns:a16="http://schemas.microsoft.com/office/drawing/2014/main" id="{CD902BD2-BF19-4CFF-466B-9E38EDA77F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9601" y="8858042"/>
            <a:ext cx="2565624" cy="112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64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864AFE-9034-2B8C-5FDD-399F307FFB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4EAB8826-B074-B095-B9EC-DDFD0940872D}"/>
              </a:ext>
            </a:extLst>
          </p:cNvPr>
          <p:cNvGrpSpPr/>
          <p:nvPr/>
        </p:nvGrpSpPr>
        <p:grpSpPr>
          <a:xfrm>
            <a:off x="0" y="8989323"/>
            <a:ext cx="18288000" cy="840736"/>
            <a:chOff x="0" y="0"/>
            <a:chExt cx="6713860" cy="308649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8529C5D7-6197-C4FD-AB24-5A220DAE49F9}"/>
                </a:ext>
              </a:extLst>
            </p:cNvPr>
            <p:cNvSpPr/>
            <p:nvPr/>
          </p:nvSpPr>
          <p:spPr>
            <a:xfrm>
              <a:off x="0" y="0"/>
              <a:ext cx="6713860" cy="308649"/>
            </a:xfrm>
            <a:custGeom>
              <a:avLst/>
              <a:gdLst/>
              <a:ahLst/>
              <a:cxnLst/>
              <a:rect l="l" t="t" r="r" b="b"/>
              <a:pathLst>
                <a:path w="6713860" h="308649">
                  <a:moveTo>
                    <a:pt x="0" y="0"/>
                  </a:moveTo>
                  <a:lnTo>
                    <a:pt x="6713860" y="0"/>
                  </a:lnTo>
                  <a:lnTo>
                    <a:pt x="6713860" y="308649"/>
                  </a:lnTo>
                  <a:lnTo>
                    <a:pt x="0" y="308649"/>
                  </a:lnTo>
                  <a:close/>
                </a:path>
              </a:pathLst>
            </a:custGeom>
            <a:solidFill>
              <a:srgbClr val="235CA7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79D8C345-D7B5-75C3-D0B3-D6B17BC52CB5}"/>
                </a:ext>
              </a:extLst>
            </p:cNvPr>
            <p:cNvSpPr txBox="1"/>
            <p:nvPr/>
          </p:nvSpPr>
          <p:spPr>
            <a:xfrm>
              <a:off x="0" y="-28575"/>
              <a:ext cx="6713860" cy="3372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TextBox 11">
            <a:extLst>
              <a:ext uri="{FF2B5EF4-FFF2-40B4-BE49-F238E27FC236}">
                <a16:creationId xmlns:a16="http://schemas.microsoft.com/office/drawing/2014/main" id="{0A8A23AB-6291-B258-DF9B-B04B88D55871}"/>
              </a:ext>
            </a:extLst>
          </p:cNvPr>
          <p:cNvSpPr txBox="1"/>
          <p:nvPr/>
        </p:nvSpPr>
        <p:spPr>
          <a:xfrm>
            <a:off x="0" y="9271188"/>
            <a:ext cx="3330107" cy="3000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pl-PL" sz="1799" b="1" dirty="0">
                <a:solidFill>
                  <a:srgbClr val="FFFFFF"/>
                </a:solidFill>
                <a:latin typeface="Open Sans"/>
              </a:rPr>
              <a:t>Olsztyn, 18-19.11.2024</a:t>
            </a:r>
            <a:endParaRPr lang="en-US" sz="1799" b="1" dirty="0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D45A1133-BABC-D16B-C2DA-16545D818FAB}"/>
              </a:ext>
            </a:extLst>
          </p:cNvPr>
          <p:cNvSpPr txBox="1"/>
          <p:nvPr/>
        </p:nvSpPr>
        <p:spPr>
          <a:xfrm>
            <a:off x="3619499" y="9235153"/>
            <a:ext cx="11049000" cy="5949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79"/>
              </a:lnSpc>
              <a:spcBef>
                <a:spcPct val="0"/>
              </a:spcBef>
            </a:pPr>
            <a:r>
              <a:rPr lang="pl-PL" sz="1699" b="1" dirty="0">
                <a:solidFill>
                  <a:srgbClr val="FFFFFF"/>
                </a:solidFill>
                <a:latin typeface="Open Sans"/>
              </a:rPr>
              <a:t>Fermentacja bioodpadów komunalnych</a:t>
            </a:r>
          </a:p>
          <a:p>
            <a:pPr algn="ctr">
              <a:lnSpc>
                <a:spcPts val="2379"/>
              </a:lnSpc>
              <a:spcBef>
                <a:spcPct val="0"/>
              </a:spcBef>
            </a:pPr>
            <a:r>
              <a:rPr lang="pl-PL" sz="1699" b="1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1699" b="1" dirty="0">
                <a:solidFill>
                  <a:srgbClr val="FFFFFF"/>
                </a:solidFill>
                <a:latin typeface="Open Sans"/>
              </a:rPr>
              <a:t>     </a:t>
            </a: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EA6933B9-61AB-8C23-2274-852F26963228}"/>
              </a:ext>
            </a:extLst>
          </p:cNvPr>
          <p:cNvSpPr txBox="1"/>
          <p:nvPr/>
        </p:nvSpPr>
        <p:spPr>
          <a:xfrm>
            <a:off x="0" y="244086"/>
            <a:ext cx="18287999" cy="9469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  <a:spcBef>
                <a:spcPct val="0"/>
              </a:spcBef>
            </a:pPr>
            <a:r>
              <a:rPr lang="pl-PL" sz="5599" dirty="0">
                <a:solidFill>
                  <a:srgbClr val="1F5E43"/>
                </a:solidFill>
                <a:latin typeface="Arial Bold"/>
              </a:rPr>
              <a:t>Biogaz i Biometan w Europie</a:t>
            </a:r>
            <a:endParaRPr lang="en-US" sz="5599" dirty="0">
              <a:solidFill>
                <a:srgbClr val="1F5E43"/>
              </a:solidFill>
              <a:latin typeface="Arial Bold"/>
            </a:endParaRPr>
          </a:p>
        </p:txBody>
      </p:sp>
      <p:pic>
        <p:nvPicPr>
          <p:cNvPr id="17" name="Obraz 16" descr="Obraz zawierający tekst, Czcionka, Grafika, logo&#10;&#10;Opis wygenerowany automatycznie">
            <a:extLst>
              <a:ext uri="{FF2B5EF4-FFF2-40B4-BE49-F238E27FC236}">
                <a16:creationId xmlns:a16="http://schemas.microsoft.com/office/drawing/2014/main" id="{1AF508AD-7DBF-C6AA-E976-8CDC87FE84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9600" y="8810701"/>
            <a:ext cx="2565624" cy="1120144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88A3F0D8-6010-395D-ED36-B05F436BD3D7}"/>
              </a:ext>
            </a:extLst>
          </p:cNvPr>
          <p:cNvSpPr txBox="1"/>
          <p:nvPr/>
        </p:nvSpPr>
        <p:spPr>
          <a:xfrm>
            <a:off x="381000" y="8479438"/>
            <a:ext cx="533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0" i="1" dirty="0">
                <a:solidFill>
                  <a:srgbClr val="111111"/>
                </a:solidFill>
                <a:effectLst/>
                <a:latin typeface="Catamaran"/>
              </a:rPr>
              <a:t>EBA 2024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25C955CF-D7E7-32F9-E892-1C39EFD261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600" y="1329549"/>
            <a:ext cx="11160000" cy="7295642"/>
          </a:xfrm>
          <a:prstGeom prst="rect">
            <a:avLst/>
          </a:prstGeom>
        </p:spPr>
      </p:pic>
      <p:sp>
        <p:nvSpPr>
          <p:cNvPr id="7" name="Symbol zastępczy obrazu 3">
            <a:extLst>
              <a:ext uri="{FF2B5EF4-FFF2-40B4-BE49-F238E27FC236}">
                <a16:creationId xmlns:a16="http://schemas.microsoft.com/office/drawing/2014/main" id="{C883674A-7676-AAC1-BC01-F94322A627BE}"/>
              </a:ext>
            </a:extLst>
          </p:cNvPr>
          <p:cNvSpPr txBox="1">
            <a:spLocks/>
          </p:cNvSpPr>
          <p:nvPr/>
        </p:nvSpPr>
        <p:spPr>
          <a:xfrm>
            <a:off x="1371600" y="3814172"/>
            <a:ext cx="3571441" cy="342937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2800" b="1" dirty="0"/>
              <a:t>Czerwiec 2024</a:t>
            </a:r>
          </a:p>
          <a:p>
            <a:pPr algn="ctr"/>
            <a:endParaRPr lang="pl-PL" sz="2800" b="1" dirty="0"/>
          </a:p>
          <a:p>
            <a:pPr algn="ctr"/>
            <a:r>
              <a:rPr lang="pl-PL" sz="2800" b="1" dirty="0">
                <a:solidFill>
                  <a:srgbClr val="FF0000"/>
                </a:solidFill>
              </a:rPr>
              <a:t>1548 INSTALACJI</a:t>
            </a:r>
          </a:p>
        </p:txBody>
      </p:sp>
      <p:grpSp>
        <p:nvGrpSpPr>
          <p:cNvPr id="6" name="Group 2">
            <a:extLst>
              <a:ext uri="{FF2B5EF4-FFF2-40B4-BE49-F238E27FC236}">
                <a16:creationId xmlns:a16="http://schemas.microsoft.com/office/drawing/2014/main" id="{6871F76E-6CAF-788E-B188-62C08C7903C6}"/>
              </a:ext>
            </a:extLst>
          </p:cNvPr>
          <p:cNvGrpSpPr/>
          <p:nvPr/>
        </p:nvGrpSpPr>
        <p:grpSpPr>
          <a:xfrm>
            <a:off x="0" y="9034280"/>
            <a:ext cx="18288000" cy="840736"/>
            <a:chOff x="0" y="0"/>
            <a:chExt cx="6713860" cy="308649"/>
          </a:xfrm>
          <a:solidFill>
            <a:srgbClr val="1F5E43"/>
          </a:solidFill>
        </p:grpSpPr>
        <p:sp>
          <p:nvSpPr>
            <p:cNvPr id="9" name="Freeform 3">
              <a:extLst>
                <a:ext uri="{FF2B5EF4-FFF2-40B4-BE49-F238E27FC236}">
                  <a16:creationId xmlns:a16="http://schemas.microsoft.com/office/drawing/2014/main" id="{6850A9EC-E778-6451-70A6-AADAB0571C2A}"/>
                </a:ext>
              </a:extLst>
            </p:cNvPr>
            <p:cNvSpPr/>
            <p:nvPr/>
          </p:nvSpPr>
          <p:spPr>
            <a:xfrm>
              <a:off x="0" y="0"/>
              <a:ext cx="6713860" cy="308649"/>
            </a:xfrm>
            <a:custGeom>
              <a:avLst/>
              <a:gdLst/>
              <a:ahLst/>
              <a:cxnLst/>
              <a:rect l="l" t="t" r="r" b="b"/>
              <a:pathLst>
                <a:path w="6713860" h="308649">
                  <a:moveTo>
                    <a:pt x="0" y="0"/>
                  </a:moveTo>
                  <a:lnTo>
                    <a:pt x="6713860" y="0"/>
                  </a:lnTo>
                  <a:lnTo>
                    <a:pt x="6713860" y="308649"/>
                  </a:lnTo>
                  <a:lnTo>
                    <a:pt x="0" y="308649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/>
            </a:p>
          </p:txBody>
        </p:sp>
        <p:sp>
          <p:nvSpPr>
            <p:cNvPr id="10" name="TextBox 4">
              <a:extLst>
                <a:ext uri="{FF2B5EF4-FFF2-40B4-BE49-F238E27FC236}">
                  <a16:creationId xmlns:a16="http://schemas.microsoft.com/office/drawing/2014/main" id="{7E568560-DD6B-F4A0-3380-C3F0159188C3}"/>
                </a:ext>
              </a:extLst>
            </p:cNvPr>
            <p:cNvSpPr txBox="1"/>
            <p:nvPr/>
          </p:nvSpPr>
          <p:spPr>
            <a:xfrm>
              <a:off x="0" y="-28575"/>
              <a:ext cx="6713860" cy="337224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TextBox 11">
            <a:extLst>
              <a:ext uri="{FF2B5EF4-FFF2-40B4-BE49-F238E27FC236}">
                <a16:creationId xmlns:a16="http://schemas.microsoft.com/office/drawing/2014/main" id="{1034762C-3EFA-270E-7C4A-333B50C6E282}"/>
              </a:ext>
            </a:extLst>
          </p:cNvPr>
          <p:cNvSpPr txBox="1"/>
          <p:nvPr/>
        </p:nvSpPr>
        <p:spPr>
          <a:xfrm>
            <a:off x="1" y="9316145"/>
            <a:ext cx="3330107" cy="3000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pl-PL" sz="1799" b="1" dirty="0">
                <a:solidFill>
                  <a:srgbClr val="FFFFFF"/>
                </a:solidFill>
                <a:latin typeface="Open Sans"/>
              </a:rPr>
              <a:t>Częstochowa, 09.04.2025</a:t>
            </a:r>
            <a:endParaRPr lang="en-US" sz="1799" b="1" dirty="0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id="{AF65131C-979A-2C4F-ECA2-CA745795D764}"/>
              </a:ext>
            </a:extLst>
          </p:cNvPr>
          <p:cNvSpPr txBox="1"/>
          <p:nvPr/>
        </p:nvSpPr>
        <p:spPr>
          <a:xfrm>
            <a:off x="3619500" y="9280110"/>
            <a:ext cx="11049000" cy="5949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79"/>
              </a:lnSpc>
              <a:spcBef>
                <a:spcPct val="0"/>
              </a:spcBef>
            </a:pPr>
            <a:r>
              <a:rPr lang="pl-PL" sz="2000" b="1" dirty="0">
                <a:solidFill>
                  <a:srgbClr val="FFFFFF"/>
                </a:solidFill>
                <a:latin typeface="Open Sans"/>
              </a:rPr>
              <a:t>HUTA ZIELONEJ ENERGII</a:t>
            </a:r>
          </a:p>
          <a:p>
            <a:pPr algn="ctr">
              <a:lnSpc>
                <a:spcPts val="2379"/>
              </a:lnSpc>
              <a:spcBef>
                <a:spcPct val="0"/>
              </a:spcBef>
            </a:pPr>
            <a:r>
              <a:rPr lang="pl-PL" sz="1699" b="1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1699" b="1" dirty="0">
                <a:solidFill>
                  <a:srgbClr val="FFFFFF"/>
                </a:solidFill>
                <a:latin typeface="Open Sans"/>
              </a:rPr>
              <a:t>     </a:t>
            </a:r>
          </a:p>
        </p:txBody>
      </p:sp>
      <p:pic>
        <p:nvPicPr>
          <p:cNvPr id="16" name="Obraz 15" descr="Obraz zawierający tekst, Czcionka, Grafika, logo&#10;&#10;Opis wygenerowany automatycznie">
            <a:extLst>
              <a:ext uri="{FF2B5EF4-FFF2-40B4-BE49-F238E27FC236}">
                <a16:creationId xmlns:a16="http://schemas.microsoft.com/office/drawing/2014/main" id="{51BF48CB-4CD3-8233-647E-55A02E59B7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9601" y="8855658"/>
            <a:ext cx="2565624" cy="1120144"/>
          </a:xfrm>
          <a:prstGeom prst="rect">
            <a:avLst/>
          </a:prstGeom>
        </p:spPr>
      </p:pic>
      <p:pic>
        <p:nvPicPr>
          <p:cNvPr id="18" name="Obraz 17" descr="Obraz zawierający tekst, zrzut ekranu, design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1A0DBC88-68F9-C932-10B8-BF5A99FCF6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51" t="19630" r="54167" b="52963"/>
          <a:stretch/>
        </p:blipFill>
        <p:spPr>
          <a:xfrm>
            <a:off x="474915" y="25400"/>
            <a:ext cx="1374205" cy="175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5013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688A66-6D7C-8218-3CEC-7C9286B0EF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D882C312-CC9E-51BA-1EE9-CA017184DF8B}"/>
              </a:ext>
            </a:extLst>
          </p:cNvPr>
          <p:cNvGrpSpPr/>
          <p:nvPr/>
        </p:nvGrpSpPr>
        <p:grpSpPr>
          <a:xfrm>
            <a:off x="0" y="8989323"/>
            <a:ext cx="18288000" cy="840736"/>
            <a:chOff x="0" y="0"/>
            <a:chExt cx="6713860" cy="308649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47511246-1DDC-25B6-EEE1-96A16AC3C3EB}"/>
                </a:ext>
              </a:extLst>
            </p:cNvPr>
            <p:cNvSpPr/>
            <p:nvPr/>
          </p:nvSpPr>
          <p:spPr>
            <a:xfrm>
              <a:off x="0" y="0"/>
              <a:ext cx="6713860" cy="308649"/>
            </a:xfrm>
            <a:custGeom>
              <a:avLst/>
              <a:gdLst/>
              <a:ahLst/>
              <a:cxnLst/>
              <a:rect l="l" t="t" r="r" b="b"/>
              <a:pathLst>
                <a:path w="6713860" h="308649">
                  <a:moveTo>
                    <a:pt x="0" y="0"/>
                  </a:moveTo>
                  <a:lnTo>
                    <a:pt x="6713860" y="0"/>
                  </a:lnTo>
                  <a:lnTo>
                    <a:pt x="6713860" y="308649"/>
                  </a:lnTo>
                  <a:lnTo>
                    <a:pt x="0" y="308649"/>
                  </a:lnTo>
                  <a:close/>
                </a:path>
              </a:pathLst>
            </a:custGeom>
            <a:solidFill>
              <a:srgbClr val="235CA7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64247F03-3CBF-1746-2718-A73E9F55FC1B}"/>
                </a:ext>
              </a:extLst>
            </p:cNvPr>
            <p:cNvSpPr txBox="1"/>
            <p:nvPr/>
          </p:nvSpPr>
          <p:spPr>
            <a:xfrm>
              <a:off x="0" y="-28575"/>
              <a:ext cx="6713860" cy="3372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TextBox 11">
            <a:extLst>
              <a:ext uri="{FF2B5EF4-FFF2-40B4-BE49-F238E27FC236}">
                <a16:creationId xmlns:a16="http://schemas.microsoft.com/office/drawing/2014/main" id="{613D0D87-4C29-9C30-E0A8-DDFC7DA155B2}"/>
              </a:ext>
            </a:extLst>
          </p:cNvPr>
          <p:cNvSpPr txBox="1"/>
          <p:nvPr/>
        </p:nvSpPr>
        <p:spPr>
          <a:xfrm>
            <a:off x="0" y="9271188"/>
            <a:ext cx="3330107" cy="3000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pl-PL" sz="1799" b="1" dirty="0">
                <a:solidFill>
                  <a:srgbClr val="FFFFFF"/>
                </a:solidFill>
                <a:latin typeface="Open Sans"/>
              </a:rPr>
              <a:t>Olsztyn, 18-19.11.2024</a:t>
            </a:r>
            <a:endParaRPr lang="en-US" sz="1799" b="1" dirty="0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C0049EC6-BE2E-D76A-8F10-490ACCF17E2F}"/>
              </a:ext>
            </a:extLst>
          </p:cNvPr>
          <p:cNvSpPr txBox="1"/>
          <p:nvPr/>
        </p:nvSpPr>
        <p:spPr>
          <a:xfrm>
            <a:off x="3619499" y="9235153"/>
            <a:ext cx="11049000" cy="5949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79"/>
              </a:lnSpc>
              <a:spcBef>
                <a:spcPct val="0"/>
              </a:spcBef>
            </a:pPr>
            <a:r>
              <a:rPr lang="pl-PL" sz="1699" b="1" dirty="0">
                <a:solidFill>
                  <a:srgbClr val="FFFFFF"/>
                </a:solidFill>
                <a:latin typeface="Open Sans"/>
              </a:rPr>
              <a:t>Fermentacja bioodpadów komunalnych</a:t>
            </a:r>
          </a:p>
          <a:p>
            <a:pPr algn="ctr">
              <a:lnSpc>
                <a:spcPts val="2379"/>
              </a:lnSpc>
              <a:spcBef>
                <a:spcPct val="0"/>
              </a:spcBef>
            </a:pPr>
            <a:r>
              <a:rPr lang="pl-PL" sz="1699" b="1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1699" b="1" dirty="0">
                <a:solidFill>
                  <a:srgbClr val="FFFFFF"/>
                </a:solidFill>
                <a:latin typeface="Open Sans"/>
              </a:rPr>
              <a:t>     </a:t>
            </a: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06ECBF9E-94ED-6575-C049-EE7A2DF647F1}"/>
              </a:ext>
            </a:extLst>
          </p:cNvPr>
          <p:cNvSpPr txBox="1"/>
          <p:nvPr/>
        </p:nvSpPr>
        <p:spPr>
          <a:xfrm>
            <a:off x="0" y="244086"/>
            <a:ext cx="18287999" cy="9469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  <a:spcBef>
                <a:spcPct val="0"/>
              </a:spcBef>
            </a:pPr>
            <a:r>
              <a:rPr lang="pl-PL" sz="5599" dirty="0">
                <a:solidFill>
                  <a:srgbClr val="1F5E43"/>
                </a:solidFill>
                <a:latin typeface="Arial Bold"/>
              </a:rPr>
              <a:t>Biogaz i Biometan w Europie</a:t>
            </a:r>
            <a:endParaRPr lang="en-US" sz="5599" dirty="0">
              <a:solidFill>
                <a:srgbClr val="1F5E43"/>
              </a:solidFill>
              <a:latin typeface="Arial Bold"/>
            </a:endParaRPr>
          </a:p>
        </p:txBody>
      </p:sp>
      <p:pic>
        <p:nvPicPr>
          <p:cNvPr id="17" name="Obraz 16" descr="Obraz zawierający tekst, Czcionka, Grafika, logo&#10;&#10;Opis wygenerowany automatycznie">
            <a:extLst>
              <a:ext uri="{FF2B5EF4-FFF2-40B4-BE49-F238E27FC236}">
                <a16:creationId xmlns:a16="http://schemas.microsoft.com/office/drawing/2014/main" id="{B8A80572-1D7B-AF2F-15F0-ED6603B4F8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9600" y="8810701"/>
            <a:ext cx="2565624" cy="1120144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4DA6EA23-5B6B-2543-D0D2-06E45E728868}"/>
              </a:ext>
            </a:extLst>
          </p:cNvPr>
          <p:cNvSpPr txBox="1"/>
          <p:nvPr/>
        </p:nvSpPr>
        <p:spPr>
          <a:xfrm>
            <a:off x="381000" y="8479438"/>
            <a:ext cx="533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0" i="1" dirty="0">
                <a:solidFill>
                  <a:srgbClr val="111111"/>
                </a:solidFill>
                <a:effectLst/>
                <a:latin typeface="Catamaran"/>
              </a:rPr>
              <a:t>EBA 202</a:t>
            </a:r>
            <a:r>
              <a:rPr lang="pl-PL" i="1" dirty="0">
                <a:solidFill>
                  <a:srgbClr val="111111"/>
                </a:solidFill>
                <a:latin typeface="Catamaran"/>
              </a:rPr>
              <a:t>4</a:t>
            </a:r>
            <a:endParaRPr lang="pl-PL" b="0" i="1" dirty="0">
              <a:solidFill>
                <a:srgbClr val="111111"/>
              </a:solidFill>
              <a:effectLst/>
              <a:latin typeface="Catamaran"/>
            </a:endParaRPr>
          </a:p>
        </p:txBody>
      </p:sp>
      <p:sp>
        <p:nvSpPr>
          <p:cNvPr id="9" name="Symbol zastępczy obrazu 3">
            <a:extLst>
              <a:ext uri="{FF2B5EF4-FFF2-40B4-BE49-F238E27FC236}">
                <a16:creationId xmlns:a16="http://schemas.microsoft.com/office/drawing/2014/main" id="{79BD9CD1-8C21-11C9-EB3C-5ACD8F491258}"/>
              </a:ext>
            </a:extLst>
          </p:cNvPr>
          <p:cNvSpPr txBox="1">
            <a:spLocks/>
          </p:cNvSpPr>
          <p:nvPr/>
        </p:nvSpPr>
        <p:spPr>
          <a:xfrm>
            <a:off x="1665053" y="3761388"/>
            <a:ext cx="3571441" cy="3429375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buClrTx/>
              <a:buFontTx/>
            </a:pPr>
            <a:r>
              <a:rPr lang="pl-PL" sz="2400" b="1" dirty="0">
                <a:solidFill>
                  <a:sysClr val="windowText" lastClr="000000"/>
                </a:solidFill>
              </a:rPr>
              <a:t>W latach 2021-2024 r. powstało: </a:t>
            </a:r>
          </a:p>
          <a:p>
            <a:pPr algn="ctr">
              <a:buClrTx/>
              <a:buFontTx/>
            </a:pPr>
            <a:r>
              <a:rPr lang="pl-PL" sz="2400" b="1" dirty="0">
                <a:solidFill>
                  <a:srgbClr val="FF0000"/>
                </a:solidFill>
              </a:rPr>
              <a:t>568 INSTALACJI </a:t>
            </a:r>
            <a:r>
              <a:rPr lang="pl-PL" sz="2400" b="1" dirty="0">
                <a:solidFill>
                  <a:sysClr val="windowText" lastClr="000000"/>
                </a:solidFill>
              </a:rPr>
              <a:t>BIOMETANOWYCH </a:t>
            </a:r>
            <a:br>
              <a:rPr lang="pl-PL" sz="2400" b="1" dirty="0">
                <a:solidFill>
                  <a:sysClr val="windowText" lastClr="000000"/>
                </a:solidFill>
              </a:rPr>
            </a:br>
            <a:r>
              <a:rPr lang="pl-PL" sz="2400" b="1" dirty="0">
                <a:solidFill>
                  <a:sysClr val="windowText" lastClr="000000"/>
                </a:solidFill>
              </a:rPr>
              <a:t>W EUROPIE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904A8CD3-7841-F33E-F704-C8F311437E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1695683"/>
            <a:ext cx="11160000" cy="6703827"/>
          </a:xfrm>
          <a:prstGeom prst="rect">
            <a:avLst/>
          </a:prstGeom>
        </p:spPr>
      </p:pic>
      <p:grpSp>
        <p:nvGrpSpPr>
          <p:cNvPr id="6" name="Group 2">
            <a:extLst>
              <a:ext uri="{FF2B5EF4-FFF2-40B4-BE49-F238E27FC236}">
                <a16:creationId xmlns:a16="http://schemas.microsoft.com/office/drawing/2014/main" id="{C75F7190-43CA-6358-C902-FC051631E891}"/>
              </a:ext>
            </a:extLst>
          </p:cNvPr>
          <p:cNvGrpSpPr/>
          <p:nvPr/>
        </p:nvGrpSpPr>
        <p:grpSpPr>
          <a:xfrm>
            <a:off x="0" y="9024600"/>
            <a:ext cx="18288000" cy="840736"/>
            <a:chOff x="0" y="0"/>
            <a:chExt cx="6713860" cy="308649"/>
          </a:xfrm>
          <a:solidFill>
            <a:srgbClr val="1F5E43"/>
          </a:solidFill>
        </p:grpSpPr>
        <p:sp>
          <p:nvSpPr>
            <p:cNvPr id="7" name="Freeform 3">
              <a:extLst>
                <a:ext uri="{FF2B5EF4-FFF2-40B4-BE49-F238E27FC236}">
                  <a16:creationId xmlns:a16="http://schemas.microsoft.com/office/drawing/2014/main" id="{820AA814-F1D0-8305-160F-49309787B938}"/>
                </a:ext>
              </a:extLst>
            </p:cNvPr>
            <p:cNvSpPr/>
            <p:nvPr/>
          </p:nvSpPr>
          <p:spPr>
            <a:xfrm>
              <a:off x="0" y="0"/>
              <a:ext cx="6713860" cy="308649"/>
            </a:xfrm>
            <a:custGeom>
              <a:avLst/>
              <a:gdLst/>
              <a:ahLst/>
              <a:cxnLst/>
              <a:rect l="l" t="t" r="r" b="b"/>
              <a:pathLst>
                <a:path w="6713860" h="308649">
                  <a:moveTo>
                    <a:pt x="0" y="0"/>
                  </a:moveTo>
                  <a:lnTo>
                    <a:pt x="6713860" y="0"/>
                  </a:lnTo>
                  <a:lnTo>
                    <a:pt x="6713860" y="308649"/>
                  </a:lnTo>
                  <a:lnTo>
                    <a:pt x="0" y="308649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/>
            </a:p>
          </p:txBody>
        </p:sp>
        <p:sp>
          <p:nvSpPr>
            <p:cNvPr id="10" name="TextBox 4">
              <a:extLst>
                <a:ext uri="{FF2B5EF4-FFF2-40B4-BE49-F238E27FC236}">
                  <a16:creationId xmlns:a16="http://schemas.microsoft.com/office/drawing/2014/main" id="{6C7CD429-1CEC-2B93-AE0B-BC06578D391A}"/>
                </a:ext>
              </a:extLst>
            </p:cNvPr>
            <p:cNvSpPr txBox="1"/>
            <p:nvPr/>
          </p:nvSpPr>
          <p:spPr>
            <a:xfrm>
              <a:off x="0" y="-28575"/>
              <a:ext cx="6713860" cy="337224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TextBox 11">
            <a:extLst>
              <a:ext uri="{FF2B5EF4-FFF2-40B4-BE49-F238E27FC236}">
                <a16:creationId xmlns:a16="http://schemas.microsoft.com/office/drawing/2014/main" id="{5C795E43-EB15-84F0-2091-E864380A9084}"/>
              </a:ext>
            </a:extLst>
          </p:cNvPr>
          <p:cNvSpPr txBox="1"/>
          <p:nvPr/>
        </p:nvSpPr>
        <p:spPr>
          <a:xfrm>
            <a:off x="1" y="9306465"/>
            <a:ext cx="3330107" cy="3000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pl-PL" sz="1799" b="1" dirty="0">
                <a:solidFill>
                  <a:srgbClr val="FFFFFF"/>
                </a:solidFill>
                <a:latin typeface="Open Sans"/>
              </a:rPr>
              <a:t>Częstochowa, 09.04.2025</a:t>
            </a:r>
            <a:endParaRPr lang="en-US" sz="1799" b="1" dirty="0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id="{F9854127-5A59-A76E-A5B0-73D412C5E463}"/>
              </a:ext>
            </a:extLst>
          </p:cNvPr>
          <p:cNvSpPr txBox="1"/>
          <p:nvPr/>
        </p:nvSpPr>
        <p:spPr>
          <a:xfrm>
            <a:off x="3619500" y="9270430"/>
            <a:ext cx="11049000" cy="5949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79"/>
              </a:lnSpc>
              <a:spcBef>
                <a:spcPct val="0"/>
              </a:spcBef>
            </a:pPr>
            <a:r>
              <a:rPr lang="pl-PL" sz="2000" b="1" dirty="0">
                <a:solidFill>
                  <a:srgbClr val="FFFFFF"/>
                </a:solidFill>
                <a:latin typeface="Open Sans"/>
              </a:rPr>
              <a:t>HUTA ZIELONEJ ENERGII</a:t>
            </a:r>
          </a:p>
          <a:p>
            <a:pPr algn="ctr">
              <a:lnSpc>
                <a:spcPts val="2379"/>
              </a:lnSpc>
              <a:spcBef>
                <a:spcPct val="0"/>
              </a:spcBef>
            </a:pPr>
            <a:r>
              <a:rPr lang="pl-PL" sz="1699" b="1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1699" b="1" dirty="0">
                <a:solidFill>
                  <a:srgbClr val="FFFFFF"/>
                </a:solidFill>
                <a:latin typeface="Open Sans"/>
              </a:rPr>
              <a:t>     </a:t>
            </a:r>
          </a:p>
        </p:txBody>
      </p:sp>
      <p:pic>
        <p:nvPicPr>
          <p:cNvPr id="16" name="Obraz 15" descr="Obraz zawierający tekst, Czcionka, Grafika, logo&#10;&#10;Opis wygenerowany automatycznie">
            <a:extLst>
              <a:ext uri="{FF2B5EF4-FFF2-40B4-BE49-F238E27FC236}">
                <a16:creationId xmlns:a16="http://schemas.microsoft.com/office/drawing/2014/main" id="{CB8D23D5-A55B-23B7-4314-3B91B4F3E1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9601" y="8845978"/>
            <a:ext cx="2565624" cy="1120144"/>
          </a:xfrm>
          <a:prstGeom prst="rect">
            <a:avLst/>
          </a:prstGeom>
        </p:spPr>
      </p:pic>
      <p:pic>
        <p:nvPicPr>
          <p:cNvPr id="18" name="Obraz 17" descr="Obraz zawierający tekst, zrzut ekranu, design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89452E25-533C-7ED2-1D0E-91AFE09C13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51" t="19630" r="54167" b="52963"/>
          <a:stretch/>
        </p:blipFill>
        <p:spPr>
          <a:xfrm>
            <a:off x="474915" y="25400"/>
            <a:ext cx="1374205" cy="175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6575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6D9809-F79B-59AB-A016-5D4A306BEA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8CF6F94F-525A-C048-4254-7B0807DF4E8A}"/>
              </a:ext>
            </a:extLst>
          </p:cNvPr>
          <p:cNvGrpSpPr/>
          <p:nvPr/>
        </p:nvGrpSpPr>
        <p:grpSpPr>
          <a:xfrm>
            <a:off x="0" y="8989323"/>
            <a:ext cx="18288000" cy="840736"/>
            <a:chOff x="0" y="0"/>
            <a:chExt cx="6713860" cy="308649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4C5306A0-69D6-A5CC-46B7-49561710B42B}"/>
                </a:ext>
              </a:extLst>
            </p:cNvPr>
            <p:cNvSpPr/>
            <p:nvPr/>
          </p:nvSpPr>
          <p:spPr>
            <a:xfrm>
              <a:off x="0" y="0"/>
              <a:ext cx="6713860" cy="308649"/>
            </a:xfrm>
            <a:custGeom>
              <a:avLst/>
              <a:gdLst/>
              <a:ahLst/>
              <a:cxnLst/>
              <a:rect l="l" t="t" r="r" b="b"/>
              <a:pathLst>
                <a:path w="6713860" h="308649">
                  <a:moveTo>
                    <a:pt x="0" y="0"/>
                  </a:moveTo>
                  <a:lnTo>
                    <a:pt x="6713860" y="0"/>
                  </a:lnTo>
                  <a:lnTo>
                    <a:pt x="6713860" y="308649"/>
                  </a:lnTo>
                  <a:lnTo>
                    <a:pt x="0" y="308649"/>
                  </a:lnTo>
                  <a:close/>
                </a:path>
              </a:pathLst>
            </a:custGeom>
            <a:solidFill>
              <a:srgbClr val="235CA7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F812A44F-F23C-0794-8FCF-0AB67CE005A3}"/>
                </a:ext>
              </a:extLst>
            </p:cNvPr>
            <p:cNvSpPr txBox="1"/>
            <p:nvPr/>
          </p:nvSpPr>
          <p:spPr>
            <a:xfrm>
              <a:off x="0" y="-28575"/>
              <a:ext cx="6713860" cy="3372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TextBox 11">
            <a:extLst>
              <a:ext uri="{FF2B5EF4-FFF2-40B4-BE49-F238E27FC236}">
                <a16:creationId xmlns:a16="http://schemas.microsoft.com/office/drawing/2014/main" id="{BD3CC895-10FE-7309-8819-94BFC373DD97}"/>
              </a:ext>
            </a:extLst>
          </p:cNvPr>
          <p:cNvSpPr txBox="1"/>
          <p:nvPr/>
        </p:nvSpPr>
        <p:spPr>
          <a:xfrm>
            <a:off x="0" y="9271188"/>
            <a:ext cx="3330107" cy="3000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pl-PL" sz="1799" b="1" dirty="0">
                <a:solidFill>
                  <a:srgbClr val="FFFFFF"/>
                </a:solidFill>
                <a:latin typeface="Open Sans"/>
              </a:rPr>
              <a:t>Olsztyn, 18-19.11.2024</a:t>
            </a:r>
            <a:endParaRPr lang="en-US" sz="1799" b="1" dirty="0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8BFEC9D7-E686-01C7-0181-F5D26413B2F4}"/>
              </a:ext>
            </a:extLst>
          </p:cNvPr>
          <p:cNvSpPr txBox="1"/>
          <p:nvPr/>
        </p:nvSpPr>
        <p:spPr>
          <a:xfrm>
            <a:off x="5075606" y="9291696"/>
            <a:ext cx="8136785" cy="2871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79"/>
              </a:lnSpc>
              <a:spcBef>
                <a:spcPct val="0"/>
              </a:spcBef>
            </a:pPr>
            <a:r>
              <a:rPr lang="pl-PL" sz="1699" b="1" dirty="0">
                <a:solidFill>
                  <a:srgbClr val="FFFFFF"/>
                </a:solidFill>
                <a:latin typeface="Open Sans"/>
              </a:rPr>
              <a:t>Fermentacja bioodpadów komunalnych</a:t>
            </a: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719AB1CD-167B-7F93-82AC-46AF0F698731}"/>
              </a:ext>
            </a:extLst>
          </p:cNvPr>
          <p:cNvSpPr txBox="1"/>
          <p:nvPr/>
        </p:nvSpPr>
        <p:spPr>
          <a:xfrm>
            <a:off x="0" y="244086"/>
            <a:ext cx="18287999" cy="9469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  <a:spcBef>
                <a:spcPct val="0"/>
              </a:spcBef>
            </a:pPr>
            <a:r>
              <a:rPr lang="pl-PL" sz="5599" dirty="0">
                <a:solidFill>
                  <a:srgbClr val="1F5E43"/>
                </a:solidFill>
                <a:latin typeface="Arial Bold"/>
              </a:rPr>
              <a:t>Bioodpady</a:t>
            </a:r>
            <a:endParaRPr lang="en-US" sz="5599" dirty="0">
              <a:solidFill>
                <a:srgbClr val="1F5E43"/>
              </a:solidFill>
              <a:latin typeface="Arial Bold"/>
            </a:endParaRPr>
          </a:p>
        </p:txBody>
      </p:sp>
      <p:pic>
        <p:nvPicPr>
          <p:cNvPr id="17" name="Obraz 16" descr="Obraz zawierający tekst, Czcionka, Grafika, logo&#10;&#10;Opis wygenerowany automatycznie">
            <a:extLst>
              <a:ext uri="{FF2B5EF4-FFF2-40B4-BE49-F238E27FC236}">
                <a16:creationId xmlns:a16="http://schemas.microsoft.com/office/drawing/2014/main" id="{DE0C0E6E-6812-00A4-5202-A0EE120C6F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9600" y="8810701"/>
            <a:ext cx="2565624" cy="1120144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DB6690AE-03CD-EB9F-FA39-DCEA768BD827}"/>
              </a:ext>
            </a:extLst>
          </p:cNvPr>
          <p:cNvSpPr txBox="1"/>
          <p:nvPr/>
        </p:nvSpPr>
        <p:spPr>
          <a:xfrm>
            <a:off x="1649813" y="1714500"/>
            <a:ext cx="15403747" cy="3899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l-PL" sz="32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Charakterystyka odpadów</a:t>
            </a:r>
            <a:r>
              <a:rPr lang="pl-PL" sz="3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:</a:t>
            </a:r>
          </a:p>
          <a:p>
            <a:pPr marL="342900" lvl="0" indent="-342900" algn="just">
              <a:lnSpc>
                <a:spcPct val="150000"/>
              </a:lnSpc>
              <a:buFont typeface="+mj-lt"/>
              <a:buAutoNum type="arabicParenR"/>
            </a:pPr>
            <a:r>
              <a:rPr lang="pl-PL" sz="32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Odpady – każda substancja lub przedmiot, których posiadacz pozbywa się, zamierza się pozbyć lub, do których pozbycia się jest obowiązany.</a:t>
            </a:r>
          </a:p>
          <a:p>
            <a:pPr marL="342900" lvl="0" indent="-342900" algn="just">
              <a:lnSpc>
                <a:spcPct val="150000"/>
              </a:lnSpc>
              <a:buFont typeface="+mj-lt"/>
              <a:buAutoNum type="arabicParenR"/>
            </a:pPr>
            <a:r>
              <a:rPr lang="pl-PL" sz="32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Polacy generują </a:t>
            </a:r>
            <a:r>
              <a:rPr lang="pl-PL" sz="3200" b="1" u="sng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ponad 13 mln Mg </a:t>
            </a:r>
            <a:r>
              <a:rPr lang="pl-PL" sz="32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rocznie odpadów kom.</a:t>
            </a:r>
          </a:p>
          <a:p>
            <a:pPr marL="342900" lvl="0" indent="-342900" algn="just">
              <a:lnSpc>
                <a:spcPct val="150000"/>
              </a:lnSpc>
              <a:buFont typeface="+mj-lt"/>
              <a:buAutoNum type="arabicParenR"/>
            </a:pPr>
            <a:r>
              <a:rPr lang="pl-PL" sz="32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Są zbierane w sposób selektywny i zmieszany</a:t>
            </a:r>
          </a:p>
        </p:txBody>
      </p:sp>
      <p:graphicFrame>
        <p:nvGraphicFramePr>
          <p:cNvPr id="5" name="Wykres 4">
            <a:extLst>
              <a:ext uri="{FF2B5EF4-FFF2-40B4-BE49-F238E27FC236}">
                <a16:creationId xmlns:a16="http://schemas.microsoft.com/office/drawing/2014/main" id="{32D43514-4DF8-1FF4-0AD8-B815AFA19B39}"/>
              </a:ext>
            </a:extLst>
          </p:cNvPr>
          <p:cNvGraphicFramePr>
            <a:graphicFrameLocks/>
          </p:cNvGraphicFramePr>
          <p:nvPr/>
        </p:nvGraphicFramePr>
        <p:xfrm>
          <a:off x="1828800" y="6031715"/>
          <a:ext cx="6913564" cy="2565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Wykres 7">
            <a:extLst>
              <a:ext uri="{FF2B5EF4-FFF2-40B4-BE49-F238E27FC236}">
                <a16:creationId xmlns:a16="http://schemas.microsoft.com/office/drawing/2014/main" id="{FA00522D-5002-5BDF-ABE4-892A2C80DC4A}"/>
              </a:ext>
            </a:extLst>
          </p:cNvPr>
          <p:cNvGraphicFramePr>
            <a:graphicFrameLocks/>
          </p:cNvGraphicFramePr>
          <p:nvPr/>
        </p:nvGraphicFramePr>
        <p:xfrm>
          <a:off x="11277600" y="5339729"/>
          <a:ext cx="5943600" cy="31635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7" name="Group 2">
            <a:extLst>
              <a:ext uri="{FF2B5EF4-FFF2-40B4-BE49-F238E27FC236}">
                <a16:creationId xmlns:a16="http://schemas.microsoft.com/office/drawing/2014/main" id="{6E3F464A-FACA-65A1-32D2-0CC926B3F14F}"/>
              </a:ext>
            </a:extLst>
          </p:cNvPr>
          <p:cNvGrpSpPr/>
          <p:nvPr/>
        </p:nvGrpSpPr>
        <p:grpSpPr>
          <a:xfrm>
            <a:off x="0" y="9062226"/>
            <a:ext cx="18288000" cy="840736"/>
            <a:chOff x="0" y="0"/>
            <a:chExt cx="6713860" cy="308649"/>
          </a:xfrm>
          <a:solidFill>
            <a:srgbClr val="1F5E43"/>
          </a:solidFill>
        </p:grpSpPr>
        <p:sp>
          <p:nvSpPr>
            <p:cNvPr id="9" name="Freeform 3">
              <a:extLst>
                <a:ext uri="{FF2B5EF4-FFF2-40B4-BE49-F238E27FC236}">
                  <a16:creationId xmlns:a16="http://schemas.microsoft.com/office/drawing/2014/main" id="{9C7ADF2D-C871-3D39-AFF6-8FA99A2073EF}"/>
                </a:ext>
              </a:extLst>
            </p:cNvPr>
            <p:cNvSpPr/>
            <p:nvPr/>
          </p:nvSpPr>
          <p:spPr>
            <a:xfrm>
              <a:off x="0" y="0"/>
              <a:ext cx="6713860" cy="308649"/>
            </a:xfrm>
            <a:custGeom>
              <a:avLst/>
              <a:gdLst/>
              <a:ahLst/>
              <a:cxnLst/>
              <a:rect l="l" t="t" r="r" b="b"/>
              <a:pathLst>
                <a:path w="6713860" h="308649">
                  <a:moveTo>
                    <a:pt x="0" y="0"/>
                  </a:moveTo>
                  <a:lnTo>
                    <a:pt x="6713860" y="0"/>
                  </a:lnTo>
                  <a:lnTo>
                    <a:pt x="6713860" y="308649"/>
                  </a:lnTo>
                  <a:lnTo>
                    <a:pt x="0" y="308649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/>
            </a:p>
          </p:txBody>
        </p:sp>
        <p:sp>
          <p:nvSpPr>
            <p:cNvPr id="10" name="TextBox 4">
              <a:extLst>
                <a:ext uri="{FF2B5EF4-FFF2-40B4-BE49-F238E27FC236}">
                  <a16:creationId xmlns:a16="http://schemas.microsoft.com/office/drawing/2014/main" id="{8959AF60-DEA9-6F7E-8BAB-7438CE0B0F95}"/>
                </a:ext>
              </a:extLst>
            </p:cNvPr>
            <p:cNvSpPr txBox="1"/>
            <p:nvPr/>
          </p:nvSpPr>
          <p:spPr>
            <a:xfrm>
              <a:off x="0" y="-28575"/>
              <a:ext cx="6713860" cy="337224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TextBox 11">
            <a:extLst>
              <a:ext uri="{FF2B5EF4-FFF2-40B4-BE49-F238E27FC236}">
                <a16:creationId xmlns:a16="http://schemas.microsoft.com/office/drawing/2014/main" id="{F29729AE-FA84-5CE3-582A-87931D626B7B}"/>
              </a:ext>
            </a:extLst>
          </p:cNvPr>
          <p:cNvSpPr txBox="1"/>
          <p:nvPr/>
        </p:nvSpPr>
        <p:spPr>
          <a:xfrm>
            <a:off x="1" y="9344091"/>
            <a:ext cx="3330107" cy="3000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pl-PL" sz="1799" b="1" dirty="0">
                <a:solidFill>
                  <a:srgbClr val="FFFFFF"/>
                </a:solidFill>
                <a:latin typeface="Open Sans"/>
              </a:rPr>
              <a:t>Częstochowa, 09.04.2025</a:t>
            </a:r>
            <a:endParaRPr lang="en-US" sz="1799" b="1" dirty="0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id="{57E2920E-91D3-68C5-DF55-A1C9D28962BC}"/>
              </a:ext>
            </a:extLst>
          </p:cNvPr>
          <p:cNvSpPr txBox="1"/>
          <p:nvPr/>
        </p:nvSpPr>
        <p:spPr>
          <a:xfrm>
            <a:off x="3619500" y="9308056"/>
            <a:ext cx="11049000" cy="5949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79"/>
              </a:lnSpc>
              <a:spcBef>
                <a:spcPct val="0"/>
              </a:spcBef>
            </a:pPr>
            <a:r>
              <a:rPr lang="pl-PL" sz="2000" b="1" dirty="0">
                <a:solidFill>
                  <a:srgbClr val="FFFFFF"/>
                </a:solidFill>
                <a:latin typeface="Open Sans"/>
              </a:rPr>
              <a:t>HUTA ZIELONEJ ENERGII</a:t>
            </a:r>
          </a:p>
          <a:p>
            <a:pPr algn="ctr">
              <a:lnSpc>
                <a:spcPts val="2379"/>
              </a:lnSpc>
              <a:spcBef>
                <a:spcPct val="0"/>
              </a:spcBef>
            </a:pPr>
            <a:r>
              <a:rPr lang="pl-PL" sz="1699" b="1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1699" b="1" dirty="0">
                <a:solidFill>
                  <a:srgbClr val="FFFFFF"/>
                </a:solidFill>
                <a:latin typeface="Open Sans"/>
              </a:rPr>
              <a:t>     </a:t>
            </a:r>
          </a:p>
        </p:txBody>
      </p:sp>
      <p:pic>
        <p:nvPicPr>
          <p:cNvPr id="16" name="Obraz 15" descr="Obraz zawierający tekst, Czcionka, Grafika, logo&#10;&#10;Opis wygenerowany automatycznie">
            <a:extLst>
              <a:ext uri="{FF2B5EF4-FFF2-40B4-BE49-F238E27FC236}">
                <a16:creationId xmlns:a16="http://schemas.microsoft.com/office/drawing/2014/main" id="{B3349A98-8F2E-95CA-3830-76F0C46116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9601" y="8883604"/>
            <a:ext cx="2565624" cy="1120144"/>
          </a:xfrm>
          <a:prstGeom prst="rect">
            <a:avLst/>
          </a:prstGeom>
        </p:spPr>
      </p:pic>
      <p:pic>
        <p:nvPicPr>
          <p:cNvPr id="18" name="Obraz 17" descr="Obraz zawierający tekst, zrzut ekranu, design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188B370A-10A1-CDD3-5E7E-0923B3A80B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51" t="19630" r="54167" b="52963"/>
          <a:stretch/>
        </p:blipFill>
        <p:spPr>
          <a:xfrm>
            <a:off x="474915" y="25400"/>
            <a:ext cx="1374205" cy="175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246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Graphic spid="8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6D9809-F79B-59AB-A016-5D4A306BEA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8CF6F94F-525A-C048-4254-7B0807DF4E8A}"/>
              </a:ext>
            </a:extLst>
          </p:cNvPr>
          <p:cNvGrpSpPr/>
          <p:nvPr/>
        </p:nvGrpSpPr>
        <p:grpSpPr>
          <a:xfrm>
            <a:off x="0" y="8989323"/>
            <a:ext cx="18288000" cy="840736"/>
            <a:chOff x="0" y="0"/>
            <a:chExt cx="6713860" cy="308649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4C5306A0-69D6-A5CC-46B7-49561710B42B}"/>
                </a:ext>
              </a:extLst>
            </p:cNvPr>
            <p:cNvSpPr/>
            <p:nvPr/>
          </p:nvSpPr>
          <p:spPr>
            <a:xfrm>
              <a:off x="0" y="0"/>
              <a:ext cx="6713860" cy="308649"/>
            </a:xfrm>
            <a:custGeom>
              <a:avLst/>
              <a:gdLst/>
              <a:ahLst/>
              <a:cxnLst/>
              <a:rect l="l" t="t" r="r" b="b"/>
              <a:pathLst>
                <a:path w="6713860" h="308649">
                  <a:moveTo>
                    <a:pt x="0" y="0"/>
                  </a:moveTo>
                  <a:lnTo>
                    <a:pt x="6713860" y="0"/>
                  </a:lnTo>
                  <a:lnTo>
                    <a:pt x="6713860" y="308649"/>
                  </a:lnTo>
                  <a:lnTo>
                    <a:pt x="0" y="308649"/>
                  </a:lnTo>
                  <a:close/>
                </a:path>
              </a:pathLst>
            </a:custGeom>
            <a:solidFill>
              <a:srgbClr val="235CA7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F812A44F-F23C-0794-8FCF-0AB67CE005A3}"/>
                </a:ext>
              </a:extLst>
            </p:cNvPr>
            <p:cNvSpPr txBox="1"/>
            <p:nvPr/>
          </p:nvSpPr>
          <p:spPr>
            <a:xfrm>
              <a:off x="0" y="-28575"/>
              <a:ext cx="6713860" cy="3372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TextBox 11">
            <a:extLst>
              <a:ext uri="{FF2B5EF4-FFF2-40B4-BE49-F238E27FC236}">
                <a16:creationId xmlns:a16="http://schemas.microsoft.com/office/drawing/2014/main" id="{BD3CC895-10FE-7309-8819-94BFC373DD97}"/>
              </a:ext>
            </a:extLst>
          </p:cNvPr>
          <p:cNvSpPr txBox="1"/>
          <p:nvPr/>
        </p:nvSpPr>
        <p:spPr>
          <a:xfrm>
            <a:off x="0" y="9271188"/>
            <a:ext cx="3330107" cy="3000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pl-PL" sz="1799" b="1" dirty="0">
                <a:solidFill>
                  <a:srgbClr val="FFFFFF"/>
                </a:solidFill>
                <a:latin typeface="Open Sans"/>
              </a:rPr>
              <a:t>Olsztyn, 18-19.11.2024</a:t>
            </a:r>
            <a:endParaRPr lang="en-US" sz="1799" b="1" dirty="0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8BFEC9D7-E686-01C7-0181-F5D26413B2F4}"/>
              </a:ext>
            </a:extLst>
          </p:cNvPr>
          <p:cNvSpPr txBox="1"/>
          <p:nvPr/>
        </p:nvSpPr>
        <p:spPr>
          <a:xfrm>
            <a:off x="5075606" y="9291696"/>
            <a:ext cx="8136785" cy="2871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79"/>
              </a:lnSpc>
              <a:spcBef>
                <a:spcPct val="0"/>
              </a:spcBef>
            </a:pPr>
            <a:r>
              <a:rPr lang="pl-PL" sz="1699" b="1" dirty="0">
                <a:solidFill>
                  <a:srgbClr val="FFFFFF"/>
                </a:solidFill>
                <a:latin typeface="Open Sans"/>
              </a:rPr>
              <a:t>Fermentacja bioodpadów komunalnych</a:t>
            </a: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719AB1CD-167B-7F93-82AC-46AF0F698731}"/>
              </a:ext>
            </a:extLst>
          </p:cNvPr>
          <p:cNvSpPr txBox="1"/>
          <p:nvPr/>
        </p:nvSpPr>
        <p:spPr>
          <a:xfrm>
            <a:off x="0" y="244086"/>
            <a:ext cx="18287999" cy="9469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  <a:spcBef>
                <a:spcPct val="0"/>
              </a:spcBef>
            </a:pPr>
            <a:r>
              <a:rPr lang="pl-PL" sz="5599" dirty="0">
                <a:solidFill>
                  <a:srgbClr val="1F5E43"/>
                </a:solidFill>
                <a:latin typeface="Arial Bold"/>
              </a:rPr>
              <a:t>Bioodpady</a:t>
            </a:r>
            <a:endParaRPr lang="en-US" sz="5599" dirty="0">
              <a:solidFill>
                <a:srgbClr val="1F5E43"/>
              </a:solidFill>
              <a:latin typeface="Arial Bold"/>
            </a:endParaRPr>
          </a:p>
        </p:txBody>
      </p:sp>
      <p:pic>
        <p:nvPicPr>
          <p:cNvPr id="17" name="Obraz 16" descr="Obraz zawierający tekst, Czcionka, Grafika, logo&#10;&#10;Opis wygenerowany automatycznie">
            <a:extLst>
              <a:ext uri="{FF2B5EF4-FFF2-40B4-BE49-F238E27FC236}">
                <a16:creationId xmlns:a16="http://schemas.microsoft.com/office/drawing/2014/main" id="{DE0C0E6E-6812-00A4-5202-A0EE120C6F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9600" y="8810701"/>
            <a:ext cx="2565624" cy="1120144"/>
          </a:xfrm>
          <a:prstGeom prst="rect">
            <a:avLst/>
          </a:prstGeom>
        </p:spPr>
      </p:pic>
      <p:graphicFrame>
        <p:nvGraphicFramePr>
          <p:cNvPr id="7" name="Wykres 6">
            <a:extLst>
              <a:ext uri="{FF2B5EF4-FFF2-40B4-BE49-F238E27FC236}">
                <a16:creationId xmlns:a16="http://schemas.microsoft.com/office/drawing/2014/main" id="{FA1B5B8F-CCF1-94C5-C90D-1090E7ED2D75}"/>
              </a:ext>
            </a:extLst>
          </p:cNvPr>
          <p:cNvGraphicFramePr/>
          <p:nvPr/>
        </p:nvGraphicFramePr>
        <p:xfrm>
          <a:off x="527712" y="1821591"/>
          <a:ext cx="17074487" cy="62175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Owal 8">
            <a:extLst>
              <a:ext uri="{FF2B5EF4-FFF2-40B4-BE49-F238E27FC236}">
                <a16:creationId xmlns:a16="http://schemas.microsoft.com/office/drawing/2014/main" id="{AF868343-83FA-0205-42CB-A290404E4002}"/>
              </a:ext>
            </a:extLst>
          </p:cNvPr>
          <p:cNvSpPr/>
          <p:nvPr/>
        </p:nvSpPr>
        <p:spPr>
          <a:xfrm>
            <a:off x="7620000" y="1808891"/>
            <a:ext cx="896191" cy="6355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FF0000"/>
              </a:solidFill>
            </a:endParaRP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62B8ADB2-66A0-AD3B-3A02-85EC5036CCBB}"/>
              </a:ext>
            </a:extLst>
          </p:cNvPr>
          <p:cNvSpPr txBox="1"/>
          <p:nvPr/>
        </p:nvSpPr>
        <p:spPr>
          <a:xfrm>
            <a:off x="13716000" y="8089670"/>
            <a:ext cx="4495800" cy="872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l-PL" i="1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Źródło: d</a:t>
            </a:r>
            <a:r>
              <a:rPr lang="pl-PL" i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r inż. Jakub Pulka, Potencjał biogazu w odpadach komunalnych, 2023</a:t>
            </a:r>
            <a:endParaRPr lang="pl-PL" sz="1800" i="1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wal 14">
            <a:extLst>
              <a:ext uri="{FF2B5EF4-FFF2-40B4-BE49-F238E27FC236}">
                <a16:creationId xmlns:a16="http://schemas.microsoft.com/office/drawing/2014/main" id="{B4CF74C1-0E4C-B46B-18DD-F6DCF96CBB1A}"/>
              </a:ext>
            </a:extLst>
          </p:cNvPr>
          <p:cNvSpPr/>
          <p:nvPr/>
        </p:nvSpPr>
        <p:spPr>
          <a:xfrm>
            <a:off x="15773400" y="3949768"/>
            <a:ext cx="896191" cy="6355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FF0000"/>
              </a:solidFill>
            </a:endParaRPr>
          </a:p>
        </p:txBody>
      </p:sp>
      <p:grpSp>
        <p:nvGrpSpPr>
          <p:cNvPr id="5" name="Group 2">
            <a:extLst>
              <a:ext uri="{FF2B5EF4-FFF2-40B4-BE49-F238E27FC236}">
                <a16:creationId xmlns:a16="http://schemas.microsoft.com/office/drawing/2014/main" id="{358C0248-0E8F-6AD0-46ED-3602844A515E}"/>
              </a:ext>
            </a:extLst>
          </p:cNvPr>
          <p:cNvGrpSpPr/>
          <p:nvPr/>
        </p:nvGrpSpPr>
        <p:grpSpPr>
          <a:xfrm>
            <a:off x="-1" y="9012274"/>
            <a:ext cx="18288000" cy="840736"/>
            <a:chOff x="0" y="0"/>
            <a:chExt cx="6713860" cy="308649"/>
          </a:xfrm>
          <a:solidFill>
            <a:srgbClr val="1F5E43"/>
          </a:solidFill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4CD3A1D9-5DD8-A1CE-553B-FF4F672D9B80}"/>
                </a:ext>
              </a:extLst>
            </p:cNvPr>
            <p:cNvSpPr/>
            <p:nvPr/>
          </p:nvSpPr>
          <p:spPr>
            <a:xfrm>
              <a:off x="0" y="0"/>
              <a:ext cx="6713860" cy="308649"/>
            </a:xfrm>
            <a:custGeom>
              <a:avLst/>
              <a:gdLst/>
              <a:ahLst/>
              <a:cxnLst/>
              <a:rect l="l" t="t" r="r" b="b"/>
              <a:pathLst>
                <a:path w="6713860" h="308649">
                  <a:moveTo>
                    <a:pt x="0" y="0"/>
                  </a:moveTo>
                  <a:lnTo>
                    <a:pt x="6713860" y="0"/>
                  </a:lnTo>
                  <a:lnTo>
                    <a:pt x="6713860" y="308649"/>
                  </a:lnTo>
                  <a:lnTo>
                    <a:pt x="0" y="308649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/>
            </a:p>
          </p:txBody>
        </p:sp>
        <p:sp>
          <p:nvSpPr>
            <p:cNvPr id="8" name="TextBox 4">
              <a:extLst>
                <a:ext uri="{FF2B5EF4-FFF2-40B4-BE49-F238E27FC236}">
                  <a16:creationId xmlns:a16="http://schemas.microsoft.com/office/drawing/2014/main" id="{10B8F0AE-9C06-BDA5-00C1-4F69C4832272}"/>
                </a:ext>
              </a:extLst>
            </p:cNvPr>
            <p:cNvSpPr txBox="1"/>
            <p:nvPr/>
          </p:nvSpPr>
          <p:spPr>
            <a:xfrm>
              <a:off x="0" y="-28575"/>
              <a:ext cx="6713860" cy="337224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TextBox 11">
            <a:extLst>
              <a:ext uri="{FF2B5EF4-FFF2-40B4-BE49-F238E27FC236}">
                <a16:creationId xmlns:a16="http://schemas.microsoft.com/office/drawing/2014/main" id="{069A0D93-46C4-8B70-EAAC-A3052235ABD7}"/>
              </a:ext>
            </a:extLst>
          </p:cNvPr>
          <p:cNvSpPr txBox="1"/>
          <p:nvPr/>
        </p:nvSpPr>
        <p:spPr>
          <a:xfrm>
            <a:off x="0" y="9294139"/>
            <a:ext cx="3330107" cy="3000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pl-PL" sz="1799" b="1" dirty="0">
                <a:solidFill>
                  <a:srgbClr val="FFFFFF"/>
                </a:solidFill>
                <a:latin typeface="Open Sans"/>
              </a:rPr>
              <a:t>Częstochowa, 09.04.2025</a:t>
            </a:r>
            <a:endParaRPr lang="en-US" sz="1799" b="1" dirty="0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16" name="TextBox 12">
            <a:extLst>
              <a:ext uri="{FF2B5EF4-FFF2-40B4-BE49-F238E27FC236}">
                <a16:creationId xmlns:a16="http://schemas.microsoft.com/office/drawing/2014/main" id="{C35660D9-E4AB-6118-E91C-5E83989A325F}"/>
              </a:ext>
            </a:extLst>
          </p:cNvPr>
          <p:cNvSpPr txBox="1"/>
          <p:nvPr/>
        </p:nvSpPr>
        <p:spPr>
          <a:xfrm>
            <a:off x="3619499" y="9258104"/>
            <a:ext cx="11049000" cy="5949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79"/>
              </a:lnSpc>
              <a:spcBef>
                <a:spcPct val="0"/>
              </a:spcBef>
            </a:pPr>
            <a:r>
              <a:rPr lang="pl-PL" sz="2000" b="1" dirty="0">
                <a:solidFill>
                  <a:srgbClr val="FFFFFF"/>
                </a:solidFill>
                <a:latin typeface="Open Sans"/>
              </a:rPr>
              <a:t>HUTA ZIELONEJ ENERGII</a:t>
            </a:r>
          </a:p>
          <a:p>
            <a:pPr algn="ctr">
              <a:lnSpc>
                <a:spcPts val="2379"/>
              </a:lnSpc>
              <a:spcBef>
                <a:spcPct val="0"/>
              </a:spcBef>
            </a:pPr>
            <a:r>
              <a:rPr lang="pl-PL" sz="1699" b="1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1699" b="1" dirty="0">
                <a:solidFill>
                  <a:srgbClr val="FFFFFF"/>
                </a:solidFill>
                <a:latin typeface="Open Sans"/>
              </a:rPr>
              <a:t>     </a:t>
            </a:r>
          </a:p>
        </p:txBody>
      </p:sp>
      <p:pic>
        <p:nvPicPr>
          <p:cNvPr id="18" name="Obraz 17" descr="Obraz zawierający tekst, Czcionka, Grafika, logo&#10;&#10;Opis wygenerowany automatycznie">
            <a:extLst>
              <a:ext uri="{FF2B5EF4-FFF2-40B4-BE49-F238E27FC236}">
                <a16:creationId xmlns:a16="http://schemas.microsoft.com/office/drawing/2014/main" id="{19955DB0-4F84-37CD-38FB-178DBAB293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9600" y="8833652"/>
            <a:ext cx="2565624" cy="112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297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84A258-45EB-E8BD-5DBF-B5C6E0C111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053899C0-709F-ADDF-5584-BA1C29402A78}"/>
              </a:ext>
            </a:extLst>
          </p:cNvPr>
          <p:cNvGrpSpPr/>
          <p:nvPr/>
        </p:nvGrpSpPr>
        <p:grpSpPr>
          <a:xfrm>
            <a:off x="0" y="8989323"/>
            <a:ext cx="18288000" cy="840736"/>
            <a:chOff x="0" y="0"/>
            <a:chExt cx="6713860" cy="308649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644FFEC6-2A35-BFF3-376F-D3F8D4F7435A}"/>
                </a:ext>
              </a:extLst>
            </p:cNvPr>
            <p:cNvSpPr/>
            <p:nvPr/>
          </p:nvSpPr>
          <p:spPr>
            <a:xfrm>
              <a:off x="0" y="0"/>
              <a:ext cx="6713860" cy="308649"/>
            </a:xfrm>
            <a:custGeom>
              <a:avLst/>
              <a:gdLst/>
              <a:ahLst/>
              <a:cxnLst/>
              <a:rect l="l" t="t" r="r" b="b"/>
              <a:pathLst>
                <a:path w="6713860" h="308649">
                  <a:moveTo>
                    <a:pt x="0" y="0"/>
                  </a:moveTo>
                  <a:lnTo>
                    <a:pt x="6713860" y="0"/>
                  </a:lnTo>
                  <a:lnTo>
                    <a:pt x="6713860" y="308649"/>
                  </a:lnTo>
                  <a:lnTo>
                    <a:pt x="0" y="308649"/>
                  </a:lnTo>
                  <a:close/>
                </a:path>
              </a:pathLst>
            </a:custGeom>
            <a:solidFill>
              <a:srgbClr val="235CA7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3A677FA1-E4B4-3036-D0FF-E9107DF99A8B}"/>
                </a:ext>
              </a:extLst>
            </p:cNvPr>
            <p:cNvSpPr txBox="1"/>
            <p:nvPr/>
          </p:nvSpPr>
          <p:spPr>
            <a:xfrm>
              <a:off x="0" y="-28575"/>
              <a:ext cx="6713860" cy="3372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TextBox 11">
            <a:extLst>
              <a:ext uri="{FF2B5EF4-FFF2-40B4-BE49-F238E27FC236}">
                <a16:creationId xmlns:a16="http://schemas.microsoft.com/office/drawing/2014/main" id="{CD8D1FE7-8B0D-4751-167F-787A646D01EB}"/>
              </a:ext>
            </a:extLst>
          </p:cNvPr>
          <p:cNvSpPr txBox="1"/>
          <p:nvPr/>
        </p:nvSpPr>
        <p:spPr>
          <a:xfrm>
            <a:off x="0" y="9271188"/>
            <a:ext cx="3330107" cy="3000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pl-PL" sz="1799" b="1" dirty="0">
                <a:solidFill>
                  <a:srgbClr val="FFFFFF"/>
                </a:solidFill>
                <a:latin typeface="Open Sans"/>
              </a:rPr>
              <a:t>Olsztyn, 18-19.11.2024</a:t>
            </a:r>
            <a:endParaRPr lang="en-US" sz="1799" b="1" dirty="0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484584F3-FE8C-2345-D12D-C72D4C663779}"/>
              </a:ext>
            </a:extLst>
          </p:cNvPr>
          <p:cNvSpPr txBox="1"/>
          <p:nvPr/>
        </p:nvSpPr>
        <p:spPr>
          <a:xfrm>
            <a:off x="5075606" y="9291696"/>
            <a:ext cx="8136785" cy="5949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79"/>
              </a:lnSpc>
              <a:spcBef>
                <a:spcPct val="0"/>
              </a:spcBef>
            </a:pPr>
            <a:r>
              <a:rPr lang="pl-PL" sz="1699" b="1" dirty="0">
                <a:solidFill>
                  <a:srgbClr val="FFFFFF"/>
                </a:solidFill>
                <a:latin typeface="Open Sans"/>
              </a:rPr>
              <a:t>Fermentacja bioodpadów komunalnych</a:t>
            </a:r>
          </a:p>
          <a:p>
            <a:pPr algn="ctr">
              <a:lnSpc>
                <a:spcPts val="2379"/>
              </a:lnSpc>
              <a:spcBef>
                <a:spcPct val="0"/>
              </a:spcBef>
            </a:pPr>
            <a:r>
              <a:rPr lang="pl-PL" sz="1699" b="1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1699" b="1" dirty="0">
                <a:solidFill>
                  <a:srgbClr val="FFFFFF"/>
                </a:solidFill>
                <a:latin typeface="Open Sans"/>
              </a:rPr>
              <a:t>     </a:t>
            </a: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07D5BA81-F77F-8414-BFE7-E8A5BF152FDE}"/>
              </a:ext>
            </a:extLst>
          </p:cNvPr>
          <p:cNvSpPr txBox="1"/>
          <p:nvPr/>
        </p:nvSpPr>
        <p:spPr>
          <a:xfrm>
            <a:off x="0" y="368701"/>
            <a:ext cx="18287999" cy="9469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  <a:spcBef>
                <a:spcPct val="0"/>
              </a:spcBef>
            </a:pPr>
            <a:r>
              <a:rPr lang="pl-PL" sz="5599" dirty="0">
                <a:solidFill>
                  <a:srgbClr val="1F5E43"/>
                </a:solidFill>
                <a:latin typeface="Arial Bold"/>
              </a:rPr>
              <a:t>Biogaz z bioodpadów – potencjał w Polsce</a:t>
            </a:r>
            <a:endParaRPr lang="en-US" sz="5599" dirty="0">
              <a:solidFill>
                <a:srgbClr val="1F5E43"/>
              </a:solidFill>
              <a:latin typeface="Arial Bold"/>
            </a:endParaRPr>
          </a:p>
        </p:txBody>
      </p:sp>
      <p:pic>
        <p:nvPicPr>
          <p:cNvPr id="17" name="Obraz 16" descr="Obraz zawierający tekst, Czcionka, Grafika, logo&#10;&#10;Opis wygenerowany automatycznie">
            <a:extLst>
              <a:ext uri="{FF2B5EF4-FFF2-40B4-BE49-F238E27FC236}">
                <a16:creationId xmlns:a16="http://schemas.microsoft.com/office/drawing/2014/main" id="{DEE1F769-8251-D495-F09C-430BA79FBF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9600" y="8810701"/>
            <a:ext cx="2565624" cy="1120144"/>
          </a:xfrm>
          <a:prstGeom prst="rect">
            <a:avLst/>
          </a:prstGeom>
        </p:spPr>
      </p:pic>
      <p:sp>
        <p:nvSpPr>
          <p:cNvPr id="19" name="pole tekstowe 18">
            <a:extLst>
              <a:ext uri="{FF2B5EF4-FFF2-40B4-BE49-F238E27FC236}">
                <a16:creationId xmlns:a16="http://schemas.microsoft.com/office/drawing/2014/main" id="{515A45BC-5591-8082-BEDB-669E25E611F4}"/>
              </a:ext>
            </a:extLst>
          </p:cNvPr>
          <p:cNvSpPr txBox="1"/>
          <p:nvPr/>
        </p:nvSpPr>
        <p:spPr>
          <a:xfrm>
            <a:off x="13873704" y="8542065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dirty="0"/>
              <a:t>Krajowy Plan Gospodarki Odpadami 2028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27AC78FB-EBA4-7C3F-523F-D02B04ACDB80}"/>
              </a:ext>
            </a:extLst>
          </p:cNvPr>
          <p:cNvSpPr/>
          <p:nvPr/>
        </p:nvSpPr>
        <p:spPr>
          <a:xfrm>
            <a:off x="2072321" y="2535919"/>
            <a:ext cx="3551606" cy="16764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pl-PL" sz="3200" b="1" dirty="0"/>
              <a:t>2022</a:t>
            </a:r>
          </a:p>
          <a:p>
            <a:pPr algn="ctr">
              <a:lnSpc>
                <a:spcPct val="150000"/>
              </a:lnSpc>
            </a:pPr>
            <a:r>
              <a:rPr lang="pl-PL" sz="3200" b="1" u="sng" dirty="0"/>
              <a:t>1,9 mln Mg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173A3E51-CDFB-0203-F417-CB0591FA1DC0}"/>
              </a:ext>
            </a:extLst>
          </p:cNvPr>
          <p:cNvSpPr/>
          <p:nvPr/>
        </p:nvSpPr>
        <p:spPr>
          <a:xfrm>
            <a:off x="2072321" y="5619596"/>
            <a:ext cx="3551606" cy="16764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pl-PL" sz="3200" b="1" dirty="0"/>
              <a:t>2035</a:t>
            </a:r>
          </a:p>
          <a:p>
            <a:pPr algn="ctr">
              <a:lnSpc>
                <a:spcPct val="150000"/>
              </a:lnSpc>
            </a:pPr>
            <a:r>
              <a:rPr lang="pl-PL" sz="3200" b="1" u="sng" dirty="0"/>
              <a:t>4,2 mln Mg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FB0DB50F-F4A6-1FAC-DC40-039E1F42AB70}"/>
              </a:ext>
            </a:extLst>
          </p:cNvPr>
          <p:cNvSpPr/>
          <p:nvPr/>
        </p:nvSpPr>
        <p:spPr>
          <a:xfrm>
            <a:off x="7368197" y="2461792"/>
            <a:ext cx="3551606" cy="1676400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pl-PL" sz="3200" b="1" dirty="0"/>
              <a:t>150 mln m</a:t>
            </a:r>
            <a:r>
              <a:rPr lang="pl-PL" sz="3200" b="1" baseline="30000" dirty="0"/>
              <a:t>3</a:t>
            </a:r>
            <a:r>
              <a:rPr lang="pl-PL" sz="3200" b="1" dirty="0"/>
              <a:t> biogazu</a:t>
            </a:r>
            <a:endParaRPr lang="pl-PL" sz="3200" b="1" u="sng" dirty="0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67092610-4FB6-118B-141B-AF2A75953782}"/>
              </a:ext>
            </a:extLst>
          </p:cNvPr>
          <p:cNvSpPr/>
          <p:nvPr/>
        </p:nvSpPr>
        <p:spPr>
          <a:xfrm>
            <a:off x="7368197" y="5592839"/>
            <a:ext cx="3551606" cy="1676400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pl-PL" sz="3200" b="1" dirty="0"/>
              <a:t>350-360 mln m</a:t>
            </a:r>
            <a:r>
              <a:rPr lang="pl-PL" sz="3200" b="1" baseline="30000" dirty="0"/>
              <a:t>3</a:t>
            </a:r>
            <a:r>
              <a:rPr lang="pl-PL" sz="3200" b="1" dirty="0"/>
              <a:t> biogazu</a:t>
            </a:r>
            <a:endParaRPr lang="pl-PL" sz="3200" b="1" u="sng" dirty="0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B139B354-8E0B-C509-085B-740BD0374BA9}"/>
              </a:ext>
            </a:extLst>
          </p:cNvPr>
          <p:cNvSpPr/>
          <p:nvPr/>
        </p:nvSpPr>
        <p:spPr>
          <a:xfrm>
            <a:off x="12664073" y="2152238"/>
            <a:ext cx="3551606" cy="2287235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b="1" dirty="0">
                <a:latin typeface="+mj-lt"/>
              </a:rPr>
              <a:t>10 instalacji</a:t>
            </a:r>
          </a:p>
          <a:p>
            <a:pPr algn="ctr"/>
            <a:r>
              <a:rPr lang="pl-PL" sz="2800" b="1" u="sng" dirty="0">
                <a:latin typeface="+mj-lt"/>
              </a:rPr>
              <a:t>204 tys. Mg</a:t>
            </a:r>
          </a:p>
          <a:p>
            <a:pPr algn="ctr"/>
            <a:r>
              <a:rPr lang="pl-PL" sz="2800" b="1" dirty="0">
                <a:latin typeface="+mj-lt"/>
                <a:cs typeface="Times New Roman" panose="02020603050405020304" pitchFamily="18" charset="0"/>
              </a:rPr>
              <a:t>~ 15 mln m</a:t>
            </a:r>
            <a:r>
              <a:rPr lang="pl-PL" sz="2800" b="1" baseline="30000" dirty="0">
                <a:latin typeface="+mj-lt"/>
                <a:cs typeface="Times New Roman" panose="02020603050405020304" pitchFamily="18" charset="0"/>
              </a:rPr>
              <a:t>3</a:t>
            </a:r>
            <a:r>
              <a:rPr lang="pl-PL" sz="2800" b="1" dirty="0">
                <a:latin typeface="+mj-lt"/>
                <a:cs typeface="Times New Roman" panose="02020603050405020304" pitchFamily="18" charset="0"/>
              </a:rPr>
              <a:t> biogazu</a:t>
            </a:r>
          </a:p>
          <a:p>
            <a:pPr algn="ctr"/>
            <a:r>
              <a:rPr lang="pl-PL" sz="2800" b="1" dirty="0">
                <a:cs typeface="Times New Roman" panose="02020603050405020304" pitchFamily="18" charset="0"/>
              </a:rPr>
              <a:t>~ </a:t>
            </a:r>
            <a:r>
              <a:rPr lang="pl-PL" sz="2800" b="1" dirty="0">
                <a:latin typeface="+mj-lt"/>
                <a:cs typeface="Times New Roman" panose="02020603050405020304" pitchFamily="18" charset="0"/>
              </a:rPr>
              <a:t>4 </a:t>
            </a:r>
            <a:r>
              <a:rPr lang="pl-PL" sz="2800" b="1" dirty="0" err="1">
                <a:latin typeface="+mj-lt"/>
                <a:cs typeface="Times New Roman" panose="02020603050405020304" pitchFamily="18" charset="0"/>
              </a:rPr>
              <a:t>MWe</a:t>
            </a:r>
            <a:endParaRPr lang="pl-PL" sz="2800" b="1" dirty="0">
              <a:latin typeface="+mj-lt"/>
            </a:endParaRP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C1FA3AB1-503F-0BA2-F200-FD8E578CA4B5}"/>
              </a:ext>
            </a:extLst>
          </p:cNvPr>
          <p:cNvSpPr txBox="1"/>
          <p:nvPr/>
        </p:nvSpPr>
        <p:spPr>
          <a:xfrm>
            <a:off x="11190141" y="3717819"/>
            <a:ext cx="11308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>
                <a:latin typeface="+mj-lt"/>
                <a:cs typeface="Times New Roman" panose="02020603050405020304" pitchFamily="18" charset="0"/>
              </a:rPr>
              <a:t>~</a:t>
            </a:r>
            <a:r>
              <a:rPr lang="pl-PL" sz="2800" dirty="0">
                <a:latin typeface="+mj-lt"/>
              </a:rPr>
              <a:t>10%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4ADAF5E0-ACF8-1F5E-E4DA-2D76C6164DEF}"/>
              </a:ext>
            </a:extLst>
          </p:cNvPr>
          <p:cNvSpPr txBox="1"/>
          <p:nvPr/>
        </p:nvSpPr>
        <p:spPr>
          <a:xfrm>
            <a:off x="10633147" y="6770416"/>
            <a:ext cx="22828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>
                <a:latin typeface="+mj-lt"/>
                <a:cs typeface="Times New Roman" panose="02020603050405020304" pitchFamily="18" charset="0"/>
              </a:rPr>
              <a:t>Teoretyczny potencjał</a:t>
            </a:r>
            <a:endParaRPr lang="pl-PL" sz="2400" dirty="0">
              <a:latin typeface="+mj-lt"/>
            </a:endParaRPr>
          </a:p>
        </p:txBody>
      </p:sp>
      <p:sp>
        <p:nvSpPr>
          <p:cNvPr id="20" name="Prostokąt 19">
            <a:extLst>
              <a:ext uri="{FF2B5EF4-FFF2-40B4-BE49-F238E27FC236}">
                <a16:creationId xmlns:a16="http://schemas.microsoft.com/office/drawing/2014/main" id="{4FFB7867-F8F2-EB29-F289-C6D30B326DD7}"/>
              </a:ext>
            </a:extLst>
          </p:cNvPr>
          <p:cNvSpPr/>
          <p:nvPr/>
        </p:nvSpPr>
        <p:spPr>
          <a:xfrm>
            <a:off x="12664073" y="5314178"/>
            <a:ext cx="3551606" cy="2287235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~ </a:t>
            </a:r>
            <a:r>
              <a:rPr lang="pl-PL" sz="2800" b="1" dirty="0"/>
              <a:t>760 </a:t>
            </a:r>
            <a:r>
              <a:rPr lang="pl-PL" sz="2800" b="1" dirty="0" err="1"/>
              <a:t>GWh</a:t>
            </a:r>
            <a:r>
              <a:rPr lang="pl-PL" sz="2800" b="1" dirty="0"/>
              <a:t>/rok</a:t>
            </a:r>
          </a:p>
          <a:p>
            <a:pPr algn="ctr">
              <a:lnSpc>
                <a:spcPct val="150000"/>
              </a:lnSpc>
            </a:pPr>
            <a:r>
              <a:rPr 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~ 100 </a:t>
            </a:r>
            <a:r>
              <a:rPr lang="pl-PL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MWe</a:t>
            </a:r>
            <a:endParaRPr lang="pl-PL" sz="2800" b="1" dirty="0"/>
          </a:p>
        </p:txBody>
      </p:sp>
      <p:sp>
        <p:nvSpPr>
          <p:cNvPr id="23" name="Strzałka: w prawo 22">
            <a:extLst>
              <a:ext uri="{FF2B5EF4-FFF2-40B4-BE49-F238E27FC236}">
                <a16:creationId xmlns:a16="http://schemas.microsoft.com/office/drawing/2014/main" id="{92862366-86D3-DD24-54F6-568FCB3C76C1}"/>
              </a:ext>
            </a:extLst>
          </p:cNvPr>
          <p:cNvSpPr/>
          <p:nvPr/>
        </p:nvSpPr>
        <p:spPr>
          <a:xfrm>
            <a:off x="5967057" y="2952956"/>
            <a:ext cx="1092702" cy="685800"/>
          </a:xfrm>
          <a:prstGeom prst="righ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7" name="Strzałka: w prawo 26">
            <a:extLst>
              <a:ext uri="{FF2B5EF4-FFF2-40B4-BE49-F238E27FC236}">
                <a16:creationId xmlns:a16="http://schemas.microsoft.com/office/drawing/2014/main" id="{5C67E431-CCC9-02BF-34BE-284081F45049}"/>
              </a:ext>
            </a:extLst>
          </p:cNvPr>
          <p:cNvSpPr/>
          <p:nvPr/>
        </p:nvSpPr>
        <p:spPr>
          <a:xfrm>
            <a:off x="5967057" y="6036912"/>
            <a:ext cx="1092702" cy="685800"/>
          </a:xfrm>
          <a:prstGeom prst="righ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8" name="Strzałka: w prawo 27">
            <a:extLst>
              <a:ext uri="{FF2B5EF4-FFF2-40B4-BE49-F238E27FC236}">
                <a16:creationId xmlns:a16="http://schemas.microsoft.com/office/drawing/2014/main" id="{3A7203FD-9CC4-E487-8F83-8AD0EADB418E}"/>
              </a:ext>
            </a:extLst>
          </p:cNvPr>
          <p:cNvSpPr/>
          <p:nvPr/>
        </p:nvSpPr>
        <p:spPr>
          <a:xfrm>
            <a:off x="11228241" y="2945564"/>
            <a:ext cx="1092702" cy="685800"/>
          </a:xfrm>
          <a:prstGeom prst="righ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9" name="Strzałka: w prawo 28">
            <a:extLst>
              <a:ext uri="{FF2B5EF4-FFF2-40B4-BE49-F238E27FC236}">
                <a16:creationId xmlns:a16="http://schemas.microsoft.com/office/drawing/2014/main" id="{2B44B516-3172-68FA-A0B5-F01B8F492D5D}"/>
              </a:ext>
            </a:extLst>
          </p:cNvPr>
          <p:cNvSpPr/>
          <p:nvPr/>
        </p:nvSpPr>
        <p:spPr>
          <a:xfrm>
            <a:off x="11228241" y="6089692"/>
            <a:ext cx="1092702" cy="685800"/>
          </a:xfrm>
          <a:prstGeom prst="righ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FD8D57D8-194A-1AC7-EAC7-3F9084C4F469}"/>
              </a:ext>
            </a:extLst>
          </p:cNvPr>
          <p:cNvSpPr txBox="1"/>
          <p:nvPr/>
        </p:nvSpPr>
        <p:spPr>
          <a:xfrm>
            <a:off x="16459200" y="6080634"/>
            <a:ext cx="129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>
                <a:latin typeface="+mj-lt"/>
                <a:cs typeface="Times New Roman" panose="02020603050405020304" pitchFamily="18" charset="0"/>
              </a:rPr>
              <a:t>~</a:t>
            </a:r>
            <a:r>
              <a:rPr lang="pl-PL" sz="4000" dirty="0">
                <a:latin typeface="+mj-lt"/>
              </a:rPr>
              <a:t>4%</a:t>
            </a:r>
          </a:p>
        </p:txBody>
      </p:sp>
      <p:grpSp>
        <p:nvGrpSpPr>
          <p:cNvPr id="8" name="Group 2">
            <a:extLst>
              <a:ext uri="{FF2B5EF4-FFF2-40B4-BE49-F238E27FC236}">
                <a16:creationId xmlns:a16="http://schemas.microsoft.com/office/drawing/2014/main" id="{6A1BEC73-EC74-81F5-1357-026301B447F9}"/>
              </a:ext>
            </a:extLst>
          </p:cNvPr>
          <p:cNvGrpSpPr/>
          <p:nvPr/>
        </p:nvGrpSpPr>
        <p:grpSpPr>
          <a:xfrm>
            <a:off x="-1" y="9045866"/>
            <a:ext cx="18288000" cy="840736"/>
            <a:chOff x="0" y="0"/>
            <a:chExt cx="6713860" cy="308649"/>
          </a:xfrm>
          <a:solidFill>
            <a:srgbClr val="1F5E43"/>
          </a:solidFill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26194877-D892-E625-5986-41F9123FF3BC}"/>
                </a:ext>
              </a:extLst>
            </p:cNvPr>
            <p:cNvSpPr/>
            <p:nvPr/>
          </p:nvSpPr>
          <p:spPr>
            <a:xfrm>
              <a:off x="0" y="0"/>
              <a:ext cx="6713860" cy="308649"/>
            </a:xfrm>
            <a:custGeom>
              <a:avLst/>
              <a:gdLst/>
              <a:ahLst/>
              <a:cxnLst/>
              <a:rect l="l" t="t" r="r" b="b"/>
              <a:pathLst>
                <a:path w="6713860" h="308649">
                  <a:moveTo>
                    <a:pt x="0" y="0"/>
                  </a:moveTo>
                  <a:lnTo>
                    <a:pt x="6713860" y="0"/>
                  </a:lnTo>
                  <a:lnTo>
                    <a:pt x="6713860" y="308649"/>
                  </a:lnTo>
                  <a:lnTo>
                    <a:pt x="0" y="308649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/>
            </a:p>
          </p:txBody>
        </p:sp>
        <p:sp>
          <p:nvSpPr>
            <p:cNvPr id="21" name="TextBox 4">
              <a:extLst>
                <a:ext uri="{FF2B5EF4-FFF2-40B4-BE49-F238E27FC236}">
                  <a16:creationId xmlns:a16="http://schemas.microsoft.com/office/drawing/2014/main" id="{13BE20D8-7761-B8AF-0838-EFA381ED600F}"/>
                </a:ext>
              </a:extLst>
            </p:cNvPr>
            <p:cNvSpPr txBox="1"/>
            <p:nvPr/>
          </p:nvSpPr>
          <p:spPr>
            <a:xfrm>
              <a:off x="0" y="-28575"/>
              <a:ext cx="6713860" cy="337224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TextBox 11">
            <a:extLst>
              <a:ext uri="{FF2B5EF4-FFF2-40B4-BE49-F238E27FC236}">
                <a16:creationId xmlns:a16="http://schemas.microsoft.com/office/drawing/2014/main" id="{5FA399B8-2BD7-E4C3-2EFB-27C6658077D4}"/>
              </a:ext>
            </a:extLst>
          </p:cNvPr>
          <p:cNvSpPr txBox="1"/>
          <p:nvPr/>
        </p:nvSpPr>
        <p:spPr>
          <a:xfrm>
            <a:off x="0" y="9327731"/>
            <a:ext cx="3330107" cy="3000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pl-PL" sz="1799" b="1" dirty="0">
                <a:solidFill>
                  <a:srgbClr val="FFFFFF"/>
                </a:solidFill>
                <a:latin typeface="Open Sans"/>
              </a:rPr>
              <a:t>Częstochowa, 09.04.2025</a:t>
            </a:r>
            <a:endParaRPr lang="en-US" sz="1799" b="1" dirty="0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24" name="TextBox 12">
            <a:extLst>
              <a:ext uri="{FF2B5EF4-FFF2-40B4-BE49-F238E27FC236}">
                <a16:creationId xmlns:a16="http://schemas.microsoft.com/office/drawing/2014/main" id="{26D50964-7413-9A76-47FE-B72A00D14F53}"/>
              </a:ext>
            </a:extLst>
          </p:cNvPr>
          <p:cNvSpPr txBox="1"/>
          <p:nvPr/>
        </p:nvSpPr>
        <p:spPr>
          <a:xfrm>
            <a:off x="3619499" y="9291696"/>
            <a:ext cx="11049000" cy="5949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79"/>
              </a:lnSpc>
              <a:spcBef>
                <a:spcPct val="0"/>
              </a:spcBef>
            </a:pPr>
            <a:r>
              <a:rPr lang="pl-PL" sz="2000" b="1" dirty="0">
                <a:solidFill>
                  <a:srgbClr val="FFFFFF"/>
                </a:solidFill>
                <a:latin typeface="Open Sans"/>
              </a:rPr>
              <a:t>HUTA ZIELONEJ ENERGII</a:t>
            </a:r>
          </a:p>
          <a:p>
            <a:pPr algn="ctr">
              <a:lnSpc>
                <a:spcPts val="2379"/>
              </a:lnSpc>
              <a:spcBef>
                <a:spcPct val="0"/>
              </a:spcBef>
            </a:pPr>
            <a:r>
              <a:rPr lang="pl-PL" sz="1699" b="1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1699" b="1" dirty="0">
                <a:solidFill>
                  <a:srgbClr val="FFFFFF"/>
                </a:solidFill>
                <a:latin typeface="Open Sans"/>
              </a:rPr>
              <a:t>     </a:t>
            </a:r>
          </a:p>
        </p:txBody>
      </p:sp>
      <p:pic>
        <p:nvPicPr>
          <p:cNvPr id="25" name="Obraz 24" descr="Obraz zawierający tekst, Czcionka, Grafika, logo&#10;&#10;Opis wygenerowany automatycznie">
            <a:extLst>
              <a:ext uri="{FF2B5EF4-FFF2-40B4-BE49-F238E27FC236}">
                <a16:creationId xmlns:a16="http://schemas.microsoft.com/office/drawing/2014/main" id="{FE7A1FCF-2F1A-52D6-25AA-B9C3F15E3C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9600" y="8867244"/>
            <a:ext cx="2565624" cy="112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988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0" grpId="0" animBg="1"/>
      <p:bldP spid="14" grpId="0"/>
      <p:bldP spid="15" grpId="0"/>
      <p:bldP spid="20" grpId="0" animBg="1"/>
      <p:bldP spid="23" grpId="0" animBg="1"/>
      <p:bldP spid="27" grpId="0" animBg="1"/>
      <p:bldP spid="28" grpId="0" animBg="1"/>
      <p:bldP spid="29" grpId="0" animBg="1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540F53-56DE-FEB1-C0C5-9C8F3C8ED3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3A5C2712-5338-4A76-4F0F-059998DC259D}"/>
              </a:ext>
            </a:extLst>
          </p:cNvPr>
          <p:cNvGrpSpPr/>
          <p:nvPr/>
        </p:nvGrpSpPr>
        <p:grpSpPr>
          <a:xfrm>
            <a:off x="0" y="8989323"/>
            <a:ext cx="18288000" cy="840736"/>
            <a:chOff x="0" y="0"/>
            <a:chExt cx="6713860" cy="308649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B6A905B6-F861-519C-EF1D-61930F33262D}"/>
                </a:ext>
              </a:extLst>
            </p:cNvPr>
            <p:cNvSpPr/>
            <p:nvPr/>
          </p:nvSpPr>
          <p:spPr>
            <a:xfrm>
              <a:off x="0" y="0"/>
              <a:ext cx="6713860" cy="308649"/>
            </a:xfrm>
            <a:custGeom>
              <a:avLst/>
              <a:gdLst/>
              <a:ahLst/>
              <a:cxnLst/>
              <a:rect l="l" t="t" r="r" b="b"/>
              <a:pathLst>
                <a:path w="6713860" h="308649">
                  <a:moveTo>
                    <a:pt x="0" y="0"/>
                  </a:moveTo>
                  <a:lnTo>
                    <a:pt x="6713860" y="0"/>
                  </a:lnTo>
                  <a:lnTo>
                    <a:pt x="6713860" y="308649"/>
                  </a:lnTo>
                  <a:lnTo>
                    <a:pt x="0" y="308649"/>
                  </a:lnTo>
                  <a:close/>
                </a:path>
              </a:pathLst>
            </a:custGeom>
            <a:solidFill>
              <a:srgbClr val="235CA7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03800331-27D8-9154-C717-FAFD116B3931}"/>
                </a:ext>
              </a:extLst>
            </p:cNvPr>
            <p:cNvSpPr txBox="1"/>
            <p:nvPr/>
          </p:nvSpPr>
          <p:spPr>
            <a:xfrm>
              <a:off x="0" y="-28575"/>
              <a:ext cx="6713860" cy="3372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TextBox 11">
            <a:extLst>
              <a:ext uri="{FF2B5EF4-FFF2-40B4-BE49-F238E27FC236}">
                <a16:creationId xmlns:a16="http://schemas.microsoft.com/office/drawing/2014/main" id="{645D2D9A-1DC9-C7E0-744E-A2909161E94B}"/>
              </a:ext>
            </a:extLst>
          </p:cNvPr>
          <p:cNvSpPr txBox="1"/>
          <p:nvPr/>
        </p:nvSpPr>
        <p:spPr>
          <a:xfrm>
            <a:off x="0" y="9271188"/>
            <a:ext cx="3330107" cy="3000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pl-PL" sz="1799" b="1" dirty="0">
                <a:solidFill>
                  <a:srgbClr val="FFFFFF"/>
                </a:solidFill>
                <a:latin typeface="Open Sans"/>
              </a:rPr>
              <a:t>Olsztyn, 18-19.11.2024</a:t>
            </a:r>
            <a:endParaRPr lang="en-US" sz="1799" b="1" dirty="0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6E167FBB-95FA-F357-64B9-351AA6966150}"/>
              </a:ext>
            </a:extLst>
          </p:cNvPr>
          <p:cNvSpPr txBox="1"/>
          <p:nvPr/>
        </p:nvSpPr>
        <p:spPr>
          <a:xfrm>
            <a:off x="5075606" y="9291696"/>
            <a:ext cx="8136785" cy="5949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79"/>
              </a:lnSpc>
              <a:spcBef>
                <a:spcPct val="0"/>
              </a:spcBef>
            </a:pPr>
            <a:r>
              <a:rPr lang="pl-PL" sz="1699" b="1" dirty="0">
                <a:solidFill>
                  <a:srgbClr val="FFFFFF"/>
                </a:solidFill>
                <a:latin typeface="Open Sans"/>
              </a:rPr>
              <a:t>Fermentacja bioodpadów komunalnych</a:t>
            </a:r>
          </a:p>
          <a:p>
            <a:pPr algn="ctr">
              <a:lnSpc>
                <a:spcPts val="2379"/>
              </a:lnSpc>
              <a:spcBef>
                <a:spcPct val="0"/>
              </a:spcBef>
            </a:pPr>
            <a:r>
              <a:rPr lang="pl-PL" sz="1699" b="1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1699" b="1" dirty="0">
                <a:solidFill>
                  <a:srgbClr val="FFFFFF"/>
                </a:solidFill>
                <a:latin typeface="Open Sans"/>
              </a:rPr>
              <a:t>     </a:t>
            </a: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B3A89858-F342-EDB6-849C-813E46DCC3F6}"/>
              </a:ext>
            </a:extLst>
          </p:cNvPr>
          <p:cNvSpPr txBox="1"/>
          <p:nvPr/>
        </p:nvSpPr>
        <p:spPr>
          <a:xfrm>
            <a:off x="1" y="2352568"/>
            <a:ext cx="18287999" cy="19472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  <a:spcBef>
                <a:spcPct val="0"/>
              </a:spcBef>
            </a:pPr>
            <a:r>
              <a:rPr lang="pl-PL" sz="5599" dirty="0">
                <a:solidFill>
                  <a:srgbClr val="235CA7"/>
                </a:solidFill>
                <a:latin typeface="Arial Bold"/>
              </a:rPr>
              <a:t>KONCEPCJA TECHNICZNO-TECHNOLOGICZNA</a:t>
            </a:r>
          </a:p>
          <a:p>
            <a:pPr algn="ctr">
              <a:lnSpc>
                <a:spcPts val="7839"/>
              </a:lnSpc>
              <a:spcBef>
                <a:spcPct val="0"/>
              </a:spcBef>
            </a:pPr>
            <a:r>
              <a:rPr lang="pl-PL" sz="5599" dirty="0">
                <a:solidFill>
                  <a:schemeClr val="accent3">
                    <a:lumMod val="50000"/>
                  </a:schemeClr>
                </a:solidFill>
                <a:latin typeface="Arial Bold"/>
              </a:rPr>
              <a:t>HUTA ZIELONEJ ENERGII</a:t>
            </a:r>
            <a:endParaRPr lang="en-US" sz="5599" dirty="0">
              <a:solidFill>
                <a:schemeClr val="accent3">
                  <a:lumMod val="50000"/>
                </a:schemeClr>
              </a:solidFill>
              <a:latin typeface="Arial Bold"/>
            </a:endParaRPr>
          </a:p>
        </p:txBody>
      </p:sp>
      <p:pic>
        <p:nvPicPr>
          <p:cNvPr id="17" name="Obraz 16" descr="Obraz zawierający tekst, Czcionka, Grafika, logo&#10;&#10;Opis wygenerowany automatycznie">
            <a:extLst>
              <a:ext uri="{FF2B5EF4-FFF2-40B4-BE49-F238E27FC236}">
                <a16:creationId xmlns:a16="http://schemas.microsoft.com/office/drawing/2014/main" id="{D893B11C-B07B-8DE7-0B5F-20DA255CC0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9600" y="8810701"/>
            <a:ext cx="2565624" cy="1120144"/>
          </a:xfrm>
          <a:prstGeom prst="rect">
            <a:avLst/>
          </a:prstGeom>
        </p:spPr>
      </p:pic>
      <p:pic>
        <p:nvPicPr>
          <p:cNvPr id="5" name="Obraz 4" descr="Obraz zawierający tekst, zrzut ekranu, design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83D6684D-D28C-6A4A-DB93-AA28A79C54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51" t="19630" r="54167" b="52963"/>
          <a:stretch/>
        </p:blipFill>
        <p:spPr>
          <a:xfrm>
            <a:off x="8001000" y="4762500"/>
            <a:ext cx="2209800" cy="2819400"/>
          </a:xfrm>
          <a:prstGeom prst="rect">
            <a:avLst/>
          </a:prstGeom>
        </p:spPr>
      </p:pic>
      <p:grpSp>
        <p:nvGrpSpPr>
          <p:cNvPr id="6" name="Group 2">
            <a:extLst>
              <a:ext uri="{FF2B5EF4-FFF2-40B4-BE49-F238E27FC236}">
                <a16:creationId xmlns:a16="http://schemas.microsoft.com/office/drawing/2014/main" id="{7C973D26-30CF-A542-1327-326D6829E67D}"/>
              </a:ext>
            </a:extLst>
          </p:cNvPr>
          <p:cNvGrpSpPr/>
          <p:nvPr/>
        </p:nvGrpSpPr>
        <p:grpSpPr>
          <a:xfrm>
            <a:off x="0" y="9045866"/>
            <a:ext cx="18288000" cy="840736"/>
            <a:chOff x="0" y="0"/>
            <a:chExt cx="6713860" cy="308649"/>
          </a:xfrm>
          <a:solidFill>
            <a:srgbClr val="1F5E43"/>
          </a:solidFill>
        </p:grpSpPr>
        <p:sp>
          <p:nvSpPr>
            <p:cNvPr id="7" name="Freeform 3">
              <a:extLst>
                <a:ext uri="{FF2B5EF4-FFF2-40B4-BE49-F238E27FC236}">
                  <a16:creationId xmlns:a16="http://schemas.microsoft.com/office/drawing/2014/main" id="{748DD609-060F-5FD8-0651-442D7ADBB05B}"/>
                </a:ext>
              </a:extLst>
            </p:cNvPr>
            <p:cNvSpPr/>
            <p:nvPr/>
          </p:nvSpPr>
          <p:spPr>
            <a:xfrm>
              <a:off x="0" y="0"/>
              <a:ext cx="6713860" cy="308649"/>
            </a:xfrm>
            <a:custGeom>
              <a:avLst/>
              <a:gdLst/>
              <a:ahLst/>
              <a:cxnLst/>
              <a:rect l="l" t="t" r="r" b="b"/>
              <a:pathLst>
                <a:path w="6713860" h="308649">
                  <a:moveTo>
                    <a:pt x="0" y="0"/>
                  </a:moveTo>
                  <a:lnTo>
                    <a:pt x="6713860" y="0"/>
                  </a:lnTo>
                  <a:lnTo>
                    <a:pt x="6713860" y="308649"/>
                  </a:lnTo>
                  <a:lnTo>
                    <a:pt x="0" y="308649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/>
            </a:p>
          </p:txBody>
        </p:sp>
        <p:sp>
          <p:nvSpPr>
            <p:cNvPr id="8" name="TextBox 4">
              <a:extLst>
                <a:ext uri="{FF2B5EF4-FFF2-40B4-BE49-F238E27FC236}">
                  <a16:creationId xmlns:a16="http://schemas.microsoft.com/office/drawing/2014/main" id="{FA123863-E40C-F8D3-3A21-378823E5B3B6}"/>
                </a:ext>
              </a:extLst>
            </p:cNvPr>
            <p:cNvSpPr txBox="1"/>
            <p:nvPr/>
          </p:nvSpPr>
          <p:spPr>
            <a:xfrm>
              <a:off x="0" y="-28575"/>
              <a:ext cx="6713860" cy="337224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TextBox 11">
            <a:extLst>
              <a:ext uri="{FF2B5EF4-FFF2-40B4-BE49-F238E27FC236}">
                <a16:creationId xmlns:a16="http://schemas.microsoft.com/office/drawing/2014/main" id="{15A60B92-3AD6-ADB7-0EB0-3B0AB729DA35}"/>
              </a:ext>
            </a:extLst>
          </p:cNvPr>
          <p:cNvSpPr txBox="1"/>
          <p:nvPr/>
        </p:nvSpPr>
        <p:spPr>
          <a:xfrm>
            <a:off x="1" y="9327731"/>
            <a:ext cx="3330107" cy="3000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pl-PL" sz="1799" b="1" dirty="0">
                <a:solidFill>
                  <a:srgbClr val="FFFFFF"/>
                </a:solidFill>
                <a:latin typeface="Open Sans"/>
              </a:rPr>
              <a:t>Częstochowa, 09.04.2025</a:t>
            </a:r>
            <a:endParaRPr lang="en-US" sz="1799" b="1" dirty="0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10" name="TextBox 12">
            <a:extLst>
              <a:ext uri="{FF2B5EF4-FFF2-40B4-BE49-F238E27FC236}">
                <a16:creationId xmlns:a16="http://schemas.microsoft.com/office/drawing/2014/main" id="{79A0D321-0243-55F9-D535-7C0888C2F886}"/>
              </a:ext>
            </a:extLst>
          </p:cNvPr>
          <p:cNvSpPr txBox="1"/>
          <p:nvPr/>
        </p:nvSpPr>
        <p:spPr>
          <a:xfrm>
            <a:off x="3619500" y="9291696"/>
            <a:ext cx="11049000" cy="5949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79"/>
              </a:lnSpc>
              <a:spcBef>
                <a:spcPct val="0"/>
              </a:spcBef>
            </a:pPr>
            <a:r>
              <a:rPr lang="pl-PL" sz="2000" b="1" dirty="0">
                <a:solidFill>
                  <a:srgbClr val="FFFFFF"/>
                </a:solidFill>
                <a:latin typeface="Open Sans"/>
              </a:rPr>
              <a:t>HUTA ZIELONEJ ENERGII</a:t>
            </a:r>
          </a:p>
          <a:p>
            <a:pPr algn="ctr">
              <a:lnSpc>
                <a:spcPts val="2379"/>
              </a:lnSpc>
              <a:spcBef>
                <a:spcPct val="0"/>
              </a:spcBef>
            </a:pPr>
            <a:r>
              <a:rPr lang="pl-PL" sz="1699" b="1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1699" b="1" dirty="0">
                <a:solidFill>
                  <a:srgbClr val="FFFFFF"/>
                </a:solidFill>
                <a:latin typeface="Open Sans"/>
              </a:rPr>
              <a:t>     </a:t>
            </a:r>
          </a:p>
        </p:txBody>
      </p:sp>
      <p:pic>
        <p:nvPicPr>
          <p:cNvPr id="14" name="Obraz 13" descr="Obraz zawierający tekst, Czcionka, Grafika, logo&#10;&#10;Opis wygenerowany automatycznie">
            <a:extLst>
              <a:ext uri="{FF2B5EF4-FFF2-40B4-BE49-F238E27FC236}">
                <a16:creationId xmlns:a16="http://schemas.microsoft.com/office/drawing/2014/main" id="{6A99788A-F2BF-6210-40D2-F212A8FBF8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9601" y="8867244"/>
            <a:ext cx="2565624" cy="112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1978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Pakiet 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1888</TotalTime>
  <Words>1011</Words>
  <Application>Microsoft Office PowerPoint</Application>
  <PresentationFormat>Niestandardowy</PresentationFormat>
  <Paragraphs>232</Paragraphs>
  <Slides>22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9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22</vt:i4>
      </vt:variant>
    </vt:vector>
  </HeadingPairs>
  <TitlesOfParts>
    <vt:vector size="32" baseType="lpstr">
      <vt:lpstr>Arial</vt:lpstr>
      <vt:lpstr>Cambria Math</vt:lpstr>
      <vt:lpstr>Catamaran</vt:lpstr>
      <vt:lpstr>Open Sans</vt:lpstr>
      <vt:lpstr>Symbol</vt:lpstr>
      <vt:lpstr>Arial Bold</vt:lpstr>
      <vt:lpstr>Calibri</vt:lpstr>
      <vt:lpstr>Times New Roman</vt:lpstr>
      <vt:lpstr>Aptos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Szablon prezentacja BT</dc:title>
  <dc:creator>Kamil Kozłowski</dc:creator>
  <cp:lastModifiedBy>Kamil Kozłowski</cp:lastModifiedBy>
  <cp:revision>10</cp:revision>
  <dcterms:created xsi:type="dcterms:W3CDTF">2006-08-16T00:00:00Z</dcterms:created>
  <dcterms:modified xsi:type="dcterms:W3CDTF">2025-04-09T14:09:08Z</dcterms:modified>
  <dc:identifier>DAF6T59EWfw</dc:identifier>
</cp:coreProperties>
</file>