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7" r:id="rId2"/>
    <p:sldId id="324" r:id="rId3"/>
    <p:sldId id="259" r:id="rId4"/>
    <p:sldId id="268" r:id="rId5"/>
    <p:sldId id="273" r:id="rId6"/>
    <p:sldId id="272" r:id="rId7"/>
    <p:sldId id="274" r:id="rId8"/>
    <p:sldId id="271" r:id="rId9"/>
    <p:sldId id="275" r:id="rId10"/>
    <p:sldId id="276" r:id="rId11"/>
    <p:sldId id="262" r:id="rId12"/>
    <p:sldId id="329" r:id="rId13"/>
    <p:sldId id="330" r:id="rId14"/>
    <p:sldId id="331" r:id="rId15"/>
    <p:sldId id="332" r:id="rId16"/>
    <p:sldId id="277" r:id="rId17"/>
    <p:sldId id="325" r:id="rId18"/>
    <p:sldId id="326" r:id="rId19"/>
    <p:sldId id="327" r:id="rId20"/>
    <p:sldId id="260" r:id="rId21"/>
  </p:sldIdLst>
  <p:sldSz cx="12192000" cy="6858000"/>
  <p:notesSz cx="6792913" cy="992505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7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1" autoAdjust="0"/>
    <p:restoredTop sz="94660"/>
  </p:normalViewPr>
  <p:slideViewPr>
    <p:cSldViewPr snapToGrid="0" showGuides="1">
      <p:cViewPr varScale="1">
        <p:scale>
          <a:sx n="51" d="100"/>
          <a:sy n="51" d="100"/>
        </p:scale>
        <p:origin x="396" y="33"/>
      </p:cViewPr>
      <p:guideLst>
        <p:guide orient="horz" pos="227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96C9FF-443A-4DF3-BE41-AF8C82DBA9A2}" type="doc">
      <dgm:prSet loTypeId="urn:microsoft.com/office/officeart/2005/8/layout/process2" loCatId="process" qsTypeId="urn:microsoft.com/office/officeart/2005/8/quickstyle/simple1" qsCatId="simple" csTypeId="urn:microsoft.com/office/officeart/2005/8/colors/accent1_1" csCatId="accent1" phldr="1"/>
      <dgm:spPr/>
    </dgm:pt>
    <dgm:pt modelId="{3C26A955-C556-46BD-8E07-7036AD7FE105}">
      <dgm:prSet phldrT="[Tekst]"/>
      <dgm:spPr/>
      <dgm:t>
        <a:bodyPr/>
        <a:lstStyle/>
        <a:p>
          <a:r>
            <a:rPr lang="pl-PL" dirty="0" smtClean="0"/>
            <a:t>UE</a:t>
          </a:r>
          <a:endParaRPr lang="pl-PL" dirty="0"/>
        </a:p>
      </dgm:t>
    </dgm:pt>
    <dgm:pt modelId="{0AF90474-F13D-4BFB-9237-A4C36C23DC24}" type="parTrans" cxnId="{028932F3-834D-4D06-AC14-1448D827914B}">
      <dgm:prSet/>
      <dgm:spPr/>
      <dgm:t>
        <a:bodyPr/>
        <a:lstStyle/>
        <a:p>
          <a:endParaRPr lang="pl-PL"/>
        </a:p>
      </dgm:t>
    </dgm:pt>
    <dgm:pt modelId="{673C5BEB-85A6-4A04-9509-1DCC8733DF7F}" type="sibTrans" cxnId="{028932F3-834D-4D06-AC14-1448D827914B}">
      <dgm:prSet/>
      <dgm:spPr/>
      <dgm:t>
        <a:bodyPr/>
        <a:lstStyle/>
        <a:p>
          <a:endParaRPr lang="pl-PL"/>
        </a:p>
      </dgm:t>
    </dgm:pt>
    <dgm:pt modelId="{E7BF24FF-2E61-4D1A-92EB-7452392397A7}">
      <dgm:prSet phldrT="[Tekst]"/>
      <dgm:spPr/>
      <dgm:t>
        <a:bodyPr/>
        <a:lstStyle/>
        <a:p>
          <a:r>
            <a:rPr lang="pl-PL" dirty="0" smtClean="0"/>
            <a:t>POLSKA</a:t>
          </a:r>
          <a:endParaRPr lang="pl-PL" dirty="0"/>
        </a:p>
      </dgm:t>
    </dgm:pt>
    <dgm:pt modelId="{6E18B43F-7279-4311-A93D-BF9250C23469}" type="parTrans" cxnId="{856A908C-79AE-43AF-85D6-A4DCB230032D}">
      <dgm:prSet/>
      <dgm:spPr/>
      <dgm:t>
        <a:bodyPr/>
        <a:lstStyle/>
        <a:p>
          <a:endParaRPr lang="pl-PL"/>
        </a:p>
      </dgm:t>
    </dgm:pt>
    <dgm:pt modelId="{D66AEBF7-85D4-4FC7-8C5C-F284D1B461DC}" type="sibTrans" cxnId="{856A908C-79AE-43AF-85D6-A4DCB230032D}">
      <dgm:prSet/>
      <dgm:spPr/>
      <dgm:t>
        <a:bodyPr/>
        <a:lstStyle/>
        <a:p>
          <a:endParaRPr lang="pl-PL"/>
        </a:p>
      </dgm:t>
    </dgm:pt>
    <dgm:pt modelId="{541FBF24-A692-440E-9CFB-9515DE981EB6}" type="pres">
      <dgm:prSet presAssocID="{9196C9FF-443A-4DF3-BE41-AF8C82DBA9A2}" presName="linearFlow" presStyleCnt="0">
        <dgm:presLayoutVars>
          <dgm:resizeHandles val="exact"/>
        </dgm:presLayoutVars>
      </dgm:prSet>
      <dgm:spPr/>
    </dgm:pt>
    <dgm:pt modelId="{5C63BCC2-8937-4FD6-B153-8932B5F22493}" type="pres">
      <dgm:prSet presAssocID="{3C26A955-C556-46BD-8E07-7036AD7FE105}" presName="node" presStyleLbl="node1" presStyleIdx="0" presStyleCnt="2">
        <dgm:presLayoutVars>
          <dgm:bulletEnabled val="1"/>
        </dgm:presLayoutVars>
      </dgm:prSet>
      <dgm:spPr/>
      <dgm:t>
        <a:bodyPr/>
        <a:lstStyle/>
        <a:p>
          <a:endParaRPr lang="pl-PL"/>
        </a:p>
      </dgm:t>
    </dgm:pt>
    <dgm:pt modelId="{1F5F7DA9-7FF5-4FC5-8DED-DCC1A089A72F}" type="pres">
      <dgm:prSet presAssocID="{673C5BEB-85A6-4A04-9509-1DCC8733DF7F}" presName="sibTrans" presStyleLbl="sibTrans2D1" presStyleIdx="0" presStyleCnt="1"/>
      <dgm:spPr/>
      <dgm:t>
        <a:bodyPr/>
        <a:lstStyle/>
        <a:p>
          <a:endParaRPr lang="pl-PL"/>
        </a:p>
      </dgm:t>
    </dgm:pt>
    <dgm:pt modelId="{1268D839-E00F-4813-9671-AD4B8FF9E4BC}" type="pres">
      <dgm:prSet presAssocID="{673C5BEB-85A6-4A04-9509-1DCC8733DF7F}" presName="connectorText" presStyleLbl="sibTrans2D1" presStyleIdx="0" presStyleCnt="1"/>
      <dgm:spPr/>
      <dgm:t>
        <a:bodyPr/>
        <a:lstStyle/>
        <a:p>
          <a:endParaRPr lang="pl-PL"/>
        </a:p>
      </dgm:t>
    </dgm:pt>
    <dgm:pt modelId="{D2A7B64C-0850-49C7-8AB8-CEE846FBEADA}" type="pres">
      <dgm:prSet presAssocID="{E7BF24FF-2E61-4D1A-92EB-7452392397A7}" presName="node" presStyleLbl="node1" presStyleIdx="1" presStyleCnt="2">
        <dgm:presLayoutVars>
          <dgm:bulletEnabled val="1"/>
        </dgm:presLayoutVars>
      </dgm:prSet>
      <dgm:spPr/>
      <dgm:t>
        <a:bodyPr/>
        <a:lstStyle/>
        <a:p>
          <a:endParaRPr lang="pl-PL"/>
        </a:p>
      </dgm:t>
    </dgm:pt>
  </dgm:ptLst>
  <dgm:cxnLst>
    <dgm:cxn modelId="{B93F3BAF-144B-4FD1-A9D9-00B8FDAA8FEB}" type="presOf" srcId="{E7BF24FF-2E61-4D1A-92EB-7452392397A7}" destId="{D2A7B64C-0850-49C7-8AB8-CEE846FBEADA}" srcOrd="0" destOrd="0" presId="urn:microsoft.com/office/officeart/2005/8/layout/process2"/>
    <dgm:cxn modelId="{EA1B0508-06FD-4B01-A8CD-F7B203532CFF}" type="presOf" srcId="{9196C9FF-443A-4DF3-BE41-AF8C82DBA9A2}" destId="{541FBF24-A692-440E-9CFB-9515DE981EB6}" srcOrd="0" destOrd="0" presId="urn:microsoft.com/office/officeart/2005/8/layout/process2"/>
    <dgm:cxn modelId="{A229BF01-8B60-4DC0-AC10-C4617D07878E}" type="presOf" srcId="{673C5BEB-85A6-4A04-9509-1DCC8733DF7F}" destId="{1F5F7DA9-7FF5-4FC5-8DED-DCC1A089A72F}" srcOrd="0" destOrd="0" presId="urn:microsoft.com/office/officeart/2005/8/layout/process2"/>
    <dgm:cxn modelId="{E4A17B1F-06CA-4C05-93E4-D34120BB7ECA}" type="presOf" srcId="{673C5BEB-85A6-4A04-9509-1DCC8733DF7F}" destId="{1268D839-E00F-4813-9671-AD4B8FF9E4BC}" srcOrd="1" destOrd="0" presId="urn:microsoft.com/office/officeart/2005/8/layout/process2"/>
    <dgm:cxn modelId="{856A908C-79AE-43AF-85D6-A4DCB230032D}" srcId="{9196C9FF-443A-4DF3-BE41-AF8C82DBA9A2}" destId="{E7BF24FF-2E61-4D1A-92EB-7452392397A7}" srcOrd="1" destOrd="0" parTransId="{6E18B43F-7279-4311-A93D-BF9250C23469}" sibTransId="{D66AEBF7-85D4-4FC7-8C5C-F284D1B461DC}"/>
    <dgm:cxn modelId="{028932F3-834D-4D06-AC14-1448D827914B}" srcId="{9196C9FF-443A-4DF3-BE41-AF8C82DBA9A2}" destId="{3C26A955-C556-46BD-8E07-7036AD7FE105}" srcOrd="0" destOrd="0" parTransId="{0AF90474-F13D-4BFB-9237-A4C36C23DC24}" sibTransId="{673C5BEB-85A6-4A04-9509-1DCC8733DF7F}"/>
    <dgm:cxn modelId="{CDE78A60-7C54-4E2B-9F4B-B6B5339404A0}" type="presOf" srcId="{3C26A955-C556-46BD-8E07-7036AD7FE105}" destId="{5C63BCC2-8937-4FD6-B153-8932B5F22493}" srcOrd="0" destOrd="0" presId="urn:microsoft.com/office/officeart/2005/8/layout/process2"/>
    <dgm:cxn modelId="{B2A8153F-322B-4CAE-A0FD-D52962B202E1}" type="presParOf" srcId="{541FBF24-A692-440E-9CFB-9515DE981EB6}" destId="{5C63BCC2-8937-4FD6-B153-8932B5F22493}" srcOrd="0" destOrd="0" presId="urn:microsoft.com/office/officeart/2005/8/layout/process2"/>
    <dgm:cxn modelId="{82EC1821-E92A-4937-9E06-9C1E53CDEBCE}" type="presParOf" srcId="{541FBF24-A692-440E-9CFB-9515DE981EB6}" destId="{1F5F7DA9-7FF5-4FC5-8DED-DCC1A089A72F}" srcOrd="1" destOrd="0" presId="urn:microsoft.com/office/officeart/2005/8/layout/process2"/>
    <dgm:cxn modelId="{960D8610-D04B-4DC0-8ED1-1FAF046084D4}" type="presParOf" srcId="{1F5F7DA9-7FF5-4FC5-8DED-DCC1A089A72F}" destId="{1268D839-E00F-4813-9671-AD4B8FF9E4BC}" srcOrd="0" destOrd="0" presId="urn:microsoft.com/office/officeart/2005/8/layout/process2"/>
    <dgm:cxn modelId="{877A49B8-2BEB-4395-96EC-F71E8C93A054}" type="presParOf" srcId="{541FBF24-A692-440E-9CFB-9515DE981EB6}" destId="{D2A7B64C-0850-49C7-8AB8-CEE846FBEADA}" srcOrd="2"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CD4A81-953A-4697-8BC0-EB69D9A9E14B}" type="doc">
      <dgm:prSet loTypeId="urn:microsoft.com/office/officeart/2005/8/layout/radial5" loCatId="cycle" qsTypeId="urn:microsoft.com/office/officeart/2005/8/quickstyle/simple1" qsCatId="simple" csTypeId="urn:microsoft.com/office/officeart/2005/8/colors/accent1_1" csCatId="accent1" phldr="1"/>
      <dgm:spPr/>
      <dgm:t>
        <a:bodyPr/>
        <a:lstStyle/>
        <a:p>
          <a:endParaRPr lang="pl-PL"/>
        </a:p>
      </dgm:t>
    </dgm:pt>
    <dgm:pt modelId="{B3AB1074-679C-49B6-A272-06E626A32F8A}">
      <dgm:prSet phldrT="[Tekst]"/>
      <dgm:spPr/>
      <dgm:t>
        <a:bodyPr/>
        <a:lstStyle/>
        <a:p>
          <a:r>
            <a:rPr lang="pl-PL" b="1" dirty="0" smtClean="0">
              <a:solidFill>
                <a:srgbClr val="FF0000"/>
              </a:solidFill>
              <a:effectLst>
                <a:outerShdw blurRad="38100" dist="38100" dir="2700000" algn="tl">
                  <a:srgbClr val="000000">
                    <a:alpha val="43137"/>
                  </a:srgbClr>
                </a:outerShdw>
              </a:effectLst>
            </a:rPr>
            <a:t>GMINA</a:t>
          </a:r>
          <a:endParaRPr lang="pl-PL" b="1" dirty="0">
            <a:solidFill>
              <a:srgbClr val="FF0000"/>
            </a:solidFill>
            <a:effectLst>
              <a:outerShdw blurRad="38100" dist="38100" dir="2700000" algn="tl">
                <a:srgbClr val="000000">
                  <a:alpha val="43137"/>
                </a:srgbClr>
              </a:outerShdw>
            </a:effectLst>
          </a:endParaRPr>
        </a:p>
      </dgm:t>
    </dgm:pt>
    <dgm:pt modelId="{615ADF69-8A09-4E14-83A3-105867F20567}" type="parTrans" cxnId="{B7ECFB1E-91C3-4D75-8E54-06384A2D6E62}">
      <dgm:prSet/>
      <dgm:spPr/>
      <dgm:t>
        <a:bodyPr/>
        <a:lstStyle/>
        <a:p>
          <a:endParaRPr lang="pl-PL"/>
        </a:p>
      </dgm:t>
    </dgm:pt>
    <dgm:pt modelId="{BF99A100-B406-4564-8F3D-09EC86A1B28F}" type="sibTrans" cxnId="{B7ECFB1E-91C3-4D75-8E54-06384A2D6E62}">
      <dgm:prSet/>
      <dgm:spPr/>
      <dgm:t>
        <a:bodyPr/>
        <a:lstStyle/>
        <a:p>
          <a:endParaRPr lang="pl-PL"/>
        </a:p>
      </dgm:t>
    </dgm:pt>
    <dgm:pt modelId="{2A129E93-2485-44CC-9C37-3C4AC98AAEDB}">
      <dgm:prSet phldrT="[Tekst]"/>
      <dgm:spPr/>
      <dgm:t>
        <a:bodyPr/>
        <a:lstStyle/>
        <a:p>
          <a:r>
            <a:rPr lang="pl-PL" dirty="0" smtClean="0"/>
            <a:t>Działania regulacyjne</a:t>
          </a:r>
          <a:endParaRPr lang="pl-PL" dirty="0"/>
        </a:p>
      </dgm:t>
    </dgm:pt>
    <dgm:pt modelId="{4FBD4F4F-F830-407F-A826-C737CD2DB132}" type="parTrans" cxnId="{EDE4F430-C474-405D-A103-EC605213CBCE}">
      <dgm:prSet/>
      <dgm:spPr/>
      <dgm:t>
        <a:bodyPr/>
        <a:lstStyle/>
        <a:p>
          <a:endParaRPr lang="pl-PL"/>
        </a:p>
      </dgm:t>
    </dgm:pt>
    <dgm:pt modelId="{483A4DA8-486A-45C5-9FD5-069F44992D43}" type="sibTrans" cxnId="{EDE4F430-C474-405D-A103-EC605213CBCE}">
      <dgm:prSet/>
      <dgm:spPr/>
      <dgm:t>
        <a:bodyPr/>
        <a:lstStyle/>
        <a:p>
          <a:endParaRPr lang="pl-PL"/>
        </a:p>
      </dgm:t>
    </dgm:pt>
    <dgm:pt modelId="{E754039E-F663-44C0-969B-21383C274141}">
      <dgm:prSet phldrT="[Tekst]"/>
      <dgm:spPr/>
      <dgm:t>
        <a:bodyPr/>
        <a:lstStyle/>
        <a:p>
          <a:r>
            <a:rPr lang="pl-PL" dirty="0" smtClean="0"/>
            <a:t>Działania informacyjne</a:t>
          </a:r>
          <a:endParaRPr lang="pl-PL" dirty="0"/>
        </a:p>
      </dgm:t>
    </dgm:pt>
    <dgm:pt modelId="{D5B42267-D0BA-49E2-A37D-C481681FE956}" type="parTrans" cxnId="{BEA72D24-B431-4FAB-9231-7E1EAA577987}">
      <dgm:prSet/>
      <dgm:spPr/>
      <dgm:t>
        <a:bodyPr/>
        <a:lstStyle/>
        <a:p>
          <a:endParaRPr lang="pl-PL"/>
        </a:p>
      </dgm:t>
    </dgm:pt>
    <dgm:pt modelId="{BF63B0BC-33D4-49D2-B556-53C0A04C45AC}" type="sibTrans" cxnId="{BEA72D24-B431-4FAB-9231-7E1EAA577987}">
      <dgm:prSet/>
      <dgm:spPr/>
      <dgm:t>
        <a:bodyPr/>
        <a:lstStyle/>
        <a:p>
          <a:endParaRPr lang="pl-PL"/>
        </a:p>
      </dgm:t>
    </dgm:pt>
    <dgm:pt modelId="{56641E43-BC25-4722-BC8C-C0A86567E5E3}">
      <dgm:prSet phldrT="[Tekst]"/>
      <dgm:spPr/>
      <dgm:t>
        <a:bodyPr/>
        <a:lstStyle/>
        <a:p>
          <a:r>
            <a:rPr lang="pl-PL" dirty="0" smtClean="0"/>
            <a:t>Działania </a:t>
          </a:r>
          <a:r>
            <a:rPr lang="pl-PL" dirty="0" err="1" smtClean="0"/>
            <a:t>kontrolno</a:t>
          </a:r>
          <a:r>
            <a:rPr lang="pl-PL" dirty="0" smtClean="0"/>
            <a:t> sankcyjne</a:t>
          </a:r>
          <a:endParaRPr lang="pl-PL" dirty="0"/>
        </a:p>
      </dgm:t>
    </dgm:pt>
    <dgm:pt modelId="{AC167A32-C1F0-46FD-A89D-3F06622B0DDF}" type="parTrans" cxnId="{58BC7153-BE30-4825-9E6D-6E5FBB518582}">
      <dgm:prSet/>
      <dgm:spPr/>
      <dgm:t>
        <a:bodyPr/>
        <a:lstStyle/>
        <a:p>
          <a:endParaRPr lang="pl-PL"/>
        </a:p>
      </dgm:t>
    </dgm:pt>
    <dgm:pt modelId="{3CA7B7D0-B4F6-4ECC-9A90-5316D5A1DFA1}" type="sibTrans" cxnId="{58BC7153-BE30-4825-9E6D-6E5FBB518582}">
      <dgm:prSet/>
      <dgm:spPr/>
      <dgm:t>
        <a:bodyPr/>
        <a:lstStyle/>
        <a:p>
          <a:endParaRPr lang="pl-PL"/>
        </a:p>
      </dgm:t>
    </dgm:pt>
    <dgm:pt modelId="{45707DBE-BAE7-4CAE-9B58-1BD72FFE4707}">
      <dgm:prSet phldrT="[Tekst]"/>
      <dgm:spPr/>
      <dgm:t>
        <a:bodyPr/>
        <a:lstStyle/>
        <a:p>
          <a:r>
            <a:rPr lang="pl-PL" dirty="0" smtClean="0"/>
            <a:t>Działania inwestycyjne</a:t>
          </a:r>
          <a:endParaRPr lang="pl-PL" dirty="0"/>
        </a:p>
      </dgm:t>
    </dgm:pt>
    <dgm:pt modelId="{1A3E2FF2-2BE3-4F60-AABE-D33C2D3E7305}" type="parTrans" cxnId="{419EFDF2-1D8B-473A-9297-7D53A080C76E}">
      <dgm:prSet/>
      <dgm:spPr/>
      <dgm:t>
        <a:bodyPr/>
        <a:lstStyle/>
        <a:p>
          <a:endParaRPr lang="pl-PL"/>
        </a:p>
      </dgm:t>
    </dgm:pt>
    <dgm:pt modelId="{0BA7D604-F4C9-4557-8020-165A4E33F47B}" type="sibTrans" cxnId="{419EFDF2-1D8B-473A-9297-7D53A080C76E}">
      <dgm:prSet/>
      <dgm:spPr/>
      <dgm:t>
        <a:bodyPr/>
        <a:lstStyle/>
        <a:p>
          <a:endParaRPr lang="pl-PL"/>
        </a:p>
      </dgm:t>
    </dgm:pt>
    <dgm:pt modelId="{891F4F62-4624-4479-8366-1F0656EC88DC}" type="pres">
      <dgm:prSet presAssocID="{2ECD4A81-953A-4697-8BC0-EB69D9A9E14B}" presName="Name0" presStyleCnt="0">
        <dgm:presLayoutVars>
          <dgm:chMax val="1"/>
          <dgm:dir/>
          <dgm:animLvl val="ctr"/>
          <dgm:resizeHandles val="exact"/>
        </dgm:presLayoutVars>
      </dgm:prSet>
      <dgm:spPr/>
      <dgm:t>
        <a:bodyPr/>
        <a:lstStyle/>
        <a:p>
          <a:endParaRPr lang="pl-PL"/>
        </a:p>
      </dgm:t>
    </dgm:pt>
    <dgm:pt modelId="{B0081D9E-4C10-44E1-90F8-AD48891F9B88}" type="pres">
      <dgm:prSet presAssocID="{B3AB1074-679C-49B6-A272-06E626A32F8A}" presName="centerShape" presStyleLbl="node0" presStyleIdx="0" presStyleCnt="1"/>
      <dgm:spPr/>
      <dgm:t>
        <a:bodyPr/>
        <a:lstStyle/>
        <a:p>
          <a:endParaRPr lang="pl-PL"/>
        </a:p>
      </dgm:t>
    </dgm:pt>
    <dgm:pt modelId="{F7BA72C0-A30C-4221-8470-E206CAEECCCB}" type="pres">
      <dgm:prSet presAssocID="{4FBD4F4F-F830-407F-A826-C737CD2DB132}" presName="parTrans" presStyleLbl="sibTrans2D1" presStyleIdx="0" presStyleCnt="4"/>
      <dgm:spPr/>
      <dgm:t>
        <a:bodyPr/>
        <a:lstStyle/>
        <a:p>
          <a:endParaRPr lang="pl-PL"/>
        </a:p>
      </dgm:t>
    </dgm:pt>
    <dgm:pt modelId="{E527A73B-5B58-4833-81A2-4BFD2B82CEF7}" type="pres">
      <dgm:prSet presAssocID="{4FBD4F4F-F830-407F-A826-C737CD2DB132}" presName="connectorText" presStyleLbl="sibTrans2D1" presStyleIdx="0" presStyleCnt="4"/>
      <dgm:spPr/>
      <dgm:t>
        <a:bodyPr/>
        <a:lstStyle/>
        <a:p>
          <a:endParaRPr lang="pl-PL"/>
        </a:p>
      </dgm:t>
    </dgm:pt>
    <dgm:pt modelId="{6B150DA5-F77F-46D6-921F-1EA0FC247771}" type="pres">
      <dgm:prSet presAssocID="{2A129E93-2485-44CC-9C37-3C4AC98AAEDB}" presName="node" presStyleLbl="node1" presStyleIdx="0" presStyleCnt="4">
        <dgm:presLayoutVars>
          <dgm:bulletEnabled val="1"/>
        </dgm:presLayoutVars>
      </dgm:prSet>
      <dgm:spPr/>
      <dgm:t>
        <a:bodyPr/>
        <a:lstStyle/>
        <a:p>
          <a:endParaRPr lang="pl-PL"/>
        </a:p>
      </dgm:t>
    </dgm:pt>
    <dgm:pt modelId="{D34C5410-9ECA-45EB-B16F-72F48CB92B76}" type="pres">
      <dgm:prSet presAssocID="{D5B42267-D0BA-49E2-A37D-C481681FE956}" presName="parTrans" presStyleLbl="sibTrans2D1" presStyleIdx="1" presStyleCnt="4"/>
      <dgm:spPr/>
      <dgm:t>
        <a:bodyPr/>
        <a:lstStyle/>
        <a:p>
          <a:endParaRPr lang="pl-PL"/>
        </a:p>
      </dgm:t>
    </dgm:pt>
    <dgm:pt modelId="{6A622E88-A47F-43FB-B7A5-0192D44B4DA6}" type="pres">
      <dgm:prSet presAssocID="{D5B42267-D0BA-49E2-A37D-C481681FE956}" presName="connectorText" presStyleLbl="sibTrans2D1" presStyleIdx="1" presStyleCnt="4"/>
      <dgm:spPr/>
      <dgm:t>
        <a:bodyPr/>
        <a:lstStyle/>
        <a:p>
          <a:endParaRPr lang="pl-PL"/>
        </a:p>
      </dgm:t>
    </dgm:pt>
    <dgm:pt modelId="{845EFFEA-C478-4D73-A4A8-71FF3A9EE803}" type="pres">
      <dgm:prSet presAssocID="{E754039E-F663-44C0-969B-21383C274141}" presName="node" presStyleLbl="node1" presStyleIdx="1" presStyleCnt="4">
        <dgm:presLayoutVars>
          <dgm:bulletEnabled val="1"/>
        </dgm:presLayoutVars>
      </dgm:prSet>
      <dgm:spPr/>
      <dgm:t>
        <a:bodyPr/>
        <a:lstStyle/>
        <a:p>
          <a:endParaRPr lang="pl-PL"/>
        </a:p>
      </dgm:t>
    </dgm:pt>
    <dgm:pt modelId="{67401D48-05C8-4B60-8820-AF947574AB77}" type="pres">
      <dgm:prSet presAssocID="{AC167A32-C1F0-46FD-A89D-3F06622B0DDF}" presName="parTrans" presStyleLbl="sibTrans2D1" presStyleIdx="2" presStyleCnt="4"/>
      <dgm:spPr/>
      <dgm:t>
        <a:bodyPr/>
        <a:lstStyle/>
        <a:p>
          <a:endParaRPr lang="pl-PL"/>
        </a:p>
      </dgm:t>
    </dgm:pt>
    <dgm:pt modelId="{A53090A8-754A-4923-BB6D-830BBAFFDF25}" type="pres">
      <dgm:prSet presAssocID="{AC167A32-C1F0-46FD-A89D-3F06622B0DDF}" presName="connectorText" presStyleLbl="sibTrans2D1" presStyleIdx="2" presStyleCnt="4"/>
      <dgm:spPr/>
      <dgm:t>
        <a:bodyPr/>
        <a:lstStyle/>
        <a:p>
          <a:endParaRPr lang="pl-PL"/>
        </a:p>
      </dgm:t>
    </dgm:pt>
    <dgm:pt modelId="{4FA605C9-9BE4-4202-9ECE-C15F0806F049}" type="pres">
      <dgm:prSet presAssocID="{56641E43-BC25-4722-BC8C-C0A86567E5E3}" presName="node" presStyleLbl="node1" presStyleIdx="2" presStyleCnt="4">
        <dgm:presLayoutVars>
          <dgm:bulletEnabled val="1"/>
        </dgm:presLayoutVars>
      </dgm:prSet>
      <dgm:spPr/>
      <dgm:t>
        <a:bodyPr/>
        <a:lstStyle/>
        <a:p>
          <a:endParaRPr lang="pl-PL"/>
        </a:p>
      </dgm:t>
    </dgm:pt>
    <dgm:pt modelId="{331EE4C6-05A3-4F4E-AB3B-6737324531E4}" type="pres">
      <dgm:prSet presAssocID="{1A3E2FF2-2BE3-4F60-AABE-D33C2D3E7305}" presName="parTrans" presStyleLbl="sibTrans2D1" presStyleIdx="3" presStyleCnt="4"/>
      <dgm:spPr/>
      <dgm:t>
        <a:bodyPr/>
        <a:lstStyle/>
        <a:p>
          <a:endParaRPr lang="pl-PL"/>
        </a:p>
      </dgm:t>
    </dgm:pt>
    <dgm:pt modelId="{12E876F7-E03D-44A0-A010-AFD4E8F23FA4}" type="pres">
      <dgm:prSet presAssocID="{1A3E2FF2-2BE3-4F60-AABE-D33C2D3E7305}" presName="connectorText" presStyleLbl="sibTrans2D1" presStyleIdx="3" presStyleCnt="4"/>
      <dgm:spPr/>
      <dgm:t>
        <a:bodyPr/>
        <a:lstStyle/>
        <a:p>
          <a:endParaRPr lang="pl-PL"/>
        </a:p>
      </dgm:t>
    </dgm:pt>
    <dgm:pt modelId="{4B963DC3-8E99-49B0-B82F-A85925E00D19}" type="pres">
      <dgm:prSet presAssocID="{45707DBE-BAE7-4CAE-9B58-1BD72FFE4707}" presName="node" presStyleLbl="node1" presStyleIdx="3" presStyleCnt="4">
        <dgm:presLayoutVars>
          <dgm:bulletEnabled val="1"/>
        </dgm:presLayoutVars>
      </dgm:prSet>
      <dgm:spPr/>
      <dgm:t>
        <a:bodyPr/>
        <a:lstStyle/>
        <a:p>
          <a:endParaRPr lang="pl-PL"/>
        </a:p>
      </dgm:t>
    </dgm:pt>
  </dgm:ptLst>
  <dgm:cxnLst>
    <dgm:cxn modelId="{BB77D7CC-B314-4CAB-9894-26E826B33A8B}" type="presOf" srcId="{D5B42267-D0BA-49E2-A37D-C481681FE956}" destId="{D34C5410-9ECA-45EB-B16F-72F48CB92B76}" srcOrd="0" destOrd="0" presId="urn:microsoft.com/office/officeart/2005/8/layout/radial5"/>
    <dgm:cxn modelId="{CA5381AD-8DA4-48D7-9C1B-032E2C846C21}" type="presOf" srcId="{D5B42267-D0BA-49E2-A37D-C481681FE956}" destId="{6A622E88-A47F-43FB-B7A5-0192D44B4DA6}" srcOrd="1" destOrd="0" presId="urn:microsoft.com/office/officeart/2005/8/layout/radial5"/>
    <dgm:cxn modelId="{041592FB-963C-4D00-B389-2822F474534B}" type="presOf" srcId="{56641E43-BC25-4722-BC8C-C0A86567E5E3}" destId="{4FA605C9-9BE4-4202-9ECE-C15F0806F049}" srcOrd="0" destOrd="0" presId="urn:microsoft.com/office/officeart/2005/8/layout/radial5"/>
    <dgm:cxn modelId="{F0F2DDA3-AA16-4F75-97FF-D87574DD3F99}" type="presOf" srcId="{E754039E-F663-44C0-969B-21383C274141}" destId="{845EFFEA-C478-4D73-A4A8-71FF3A9EE803}" srcOrd="0" destOrd="0" presId="urn:microsoft.com/office/officeart/2005/8/layout/radial5"/>
    <dgm:cxn modelId="{BF5AF0CB-606D-445C-B05E-CC49CE5DB718}" type="presOf" srcId="{AC167A32-C1F0-46FD-A89D-3F06622B0DDF}" destId="{67401D48-05C8-4B60-8820-AF947574AB77}" srcOrd="0" destOrd="0" presId="urn:microsoft.com/office/officeart/2005/8/layout/radial5"/>
    <dgm:cxn modelId="{419EFDF2-1D8B-473A-9297-7D53A080C76E}" srcId="{B3AB1074-679C-49B6-A272-06E626A32F8A}" destId="{45707DBE-BAE7-4CAE-9B58-1BD72FFE4707}" srcOrd="3" destOrd="0" parTransId="{1A3E2FF2-2BE3-4F60-AABE-D33C2D3E7305}" sibTransId="{0BA7D604-F4C9-4557-8020-165A4E33F47B}"/>
    <dgm:cxn modelId="{2B17278B-1023-4FA3-B899-46652D00BF4B}" type="presOf" srcId="{4FBD4F4F-F830-407F-A826-C737CD2DB132}" destId="{E527A73B-5B58-4833-81A2-4BFD2B82CEF7}" srcOrd="1" destOrd="0" presId="urn:microsoft.com/office/officeart/2005/8/layout/radial5"/>
    <dgm:cxn modelId="{4F17AD89-A671-438F-8680-A0510E701365}" type="presOf" srcId="{B3AB1074-679C-49B6-A272-06E626A32F8A}" destId="{B0081D9E-4C10-44E1-90F8-AD48891F9B88}" srcOrd="0" destOrd="0" presId="urn:microsoft.com/office/officeart/2005/8/layout/radial5"/>
    <dgm:cxn modelId="{18F5A9DD-BB3C-48C0-AD98-FEF52C9AD6EA}" type="presOf" srcId="{4FBD4F4F-F830-407F-A826-C737CD2DB132}" destId="{F7BA72C0-A30C-4221-8470-E206CAEECCCB}" srcOrd="0" destOrd="0" presId="urn:microsoft.com/office/officeart/2005/8/layout/radial5"/>
    <dgm:cxn modelId="{07270CA8-F139-47A0-B658-A285521AD39F}" type="presOf" srcId="{2ECD4A81-953A-4697-8BC0-EB69D9A9E14B}" destId="{891F4F62-4624-4479-8366-1F0656EC88DC}" srcOrd="0" destOrd="0" presId="urn:microsoft.com/office/officeart/2005/8/layout/radial5"/>
    <dgm:cxn modelId="{2951414F-EE85-4918-B8EC-7D05AD662C2D}" type="presOf" srcId="{AC167A32-C1F0-46FD-A89D-3F06622B0DDF}" destId="{A53090A8-754A-4923-BB6D-830BBAFFDF25}" srcOrd="1" destOrd="0" presId="urn:microsoft.com/office/officeart/2005/8/layout/radial5"/>
    <dgm:cxn modelId="{128D422D-5C6B-4F15-B424-3D5E0697BE92}" type="presOf" srcId="{1A3E2FF2-2BE3-4F60-AABE-D33C2D3E7305}" destId="{331EE4C6-05A3-4F4E-AB3B-6737324531E4}" srcOrd="0" destOrd="0" presId="urn:microsoft.com/office/officeart/2005/8/layout/radial5"/>
    <dgm:cxn modelId="{334B73F1-9BA3-4FA2-990C-37BA05B8CDBE}" type="presOf" srcId="{1A3E2FF2-2BE3-4F60-AABE-D33C2D3E7305}" destId="{12E876F7-E03D-44A0-A010-AFD4E8F23FA4}" srcOrd="1" destOrd="0" presId="urn:microsoft.com/office/officeart/2005/8/layout/radial5"/>
    <dgm:cxn modelId="{58BC7153-BE30-4825-9E6D-6E5FBB518582}" srcId="{B3AB1074-679C-49B6-A272-06E626A32F8A}" destId="{56641E43-BC25-4722-BC8C-C0A86567E5E3}" srcOrd="2" destOrd="0" parTransId="{AC167A32-C1F0-46FD-A89D-3F06622B0DDF}" sibTransId="{3CA7B7D0-B4F6-4ECC-9A90-5316D5A1DFA1}"/>
    <dgm:cxn modelId="{0CF46F42-75F0-4C68-A974-EEC5A1E88651}" type="presOf" srcId="{2A129E93-2485-44CC-9C37-3C4AC98AAEDB}" destId="{6B150DA5-F77F-46D6-921F-1EA0FC247771}" srcOrd="0" destOrd="0" presId="urn:microsoft.com/office/officeart/2005/8/layout/radial5"/>
    <dgm:cxn modelId="{EDE4F430-C474-405D-A103-EC605213CBCE}" srcId="{B3AB1074-679C-49B6-A272-06E626A32F8A}" destId="{2A129E93-2485-44CC-9C37-3C4AC98AAEDB}" srcOrd="0" destOrd="0" parTransId="{4FBD4F4F-F830-407F-A826-C737CD2DB132}" sibTransId="{483A4DA8-486A-45C5-9FD5-069F44992D43}"/>
    <dgm:cxn modelId="{B7ECFB1E-91C3-4D75-8E54-06384A2D6E62}" srcId="{2ECD4A81-953A-4697-8BC0-EB69D9A9E14B}" destId="{B3AB1074-679C-49B6-A272-06E626A32F8A}" srcOrd="0" destOrd="0" parTransId="{615ADF69-8A09-4E14-83A3-105867F20567}" sibTransId="{BF99A100-B406-4564-8F3D-09EC86A1B28F}"/>
    <dgm:cxn modelId="{BEA72D24-B431-4FAB-9231-7E1EAA577987}" srcId="{B3AB1074-679C-49B6-A272-06E626A32F8A}" destId="{E754039E-F663-44C0-969B-21383C274141}" srcOrd="1" destOrd="0" parTransId="{D5B42267-D0BA-49E2-A37D-C481681FE956}" sibTransId="{BF63B0BC-33D4-49D2-B556-53C0A04C45AC}"/>
    <dgm:cxn modelId="{2AEBCAE3-5EC3-4DFA-87DB-1A3EFEE038D2}" type="presOf" srcId="{45707DBE-BAE7-4CAE-9B58-1BD72FFE4707}" destId="{4B963DC3-8E99-49B0-B82F-A85925E00D19}" srcOrd="0" destOrd="0" presId="urn:microsoft.com/office/officeart/2005/8/layout/radial5"/>
    <dgm:cxn modelId="{E9ECCE14-027A-45FE-9104-851AD9F87A64}" type="presParOf" srcId="{891F4F62-4624-4479-8366-1F0656EC88DC}" destId="{B0081D9E-4C10-44E1-90F8-AD48891F9B88}" srcOrd="0" destOrd="0" presId="urn:microsoft.com/office/officeart/2005/8/layout/radial5"/>
    <dgm:cxn modelId="{C393DF05-0DF6-4EEA-95B8-372712DE9C06}" type="presParOf" srcId="{891F4F62-4624-4479-8366-1F0656EC88DC}" destId="{F7BA72C0-A30C-4221-8470-E206CAEECCCB}" srcOrd="1" destOrd="0" presId="urn:microsoft.com/office/officeart/2005/8/layout/radial5"/>
    <dgm:cxn modelId="{94AC7E1C-5389-4E1A-96DB-C4584C56F86D}" type="presParOf" srcId="{F7BA72C0-A30C-4221-8470-E206CAEECCCB}" destId="{E527A73B-5B58-4833-81A2-4BFD2B82CEF7}" srcOrd="0" destOrd="0" presId="urn:microsoft.com/office/officeart/2005/8/layout/radial5"/>
    <dgm:cxn modelId="{7DCC8E2C-1414-48C8-A70E-1F58F7F28C96}" type="presParOf" srcId="{891F4F62-4624-4479-8366-1F0656EC88DC}" destId="{6B150DA5-F77F-46D6-921F-1EA0FC247771}" srcOrd="2" destOrd="0" presId="urn:microsoft.com/office/officeart/2005/8/layout/radial5"/>
    <dgm:cxn modelId="{C05B48B3-15CB-4313-8D6A-95A8C5660B5A}" type="presParOf" srcId="{891F4F62-4624-4479-8366-1F0656EC88DC}" destId="{D34C5410-9ECA-45EB-B16F-72F48CB92B76}" srcOrd="3" destOrd="0" presId="urn:microsoft.com/office/officeart/2005/8/layout/radial5"/>
    <dgm:cxn modelId="{1BA1842D-F6D9-4137-B985-B2BC664C6940}" type="presParOf" srcId="{D34C5410-9ECA-45EB-B16F-72F48CB92B76}" destId="{6A622E88-A47F-43FB-B7A5-0192D44B4DA6}" srcOrd="0" destOrd="0" presId="urn:microsoft.com/office/officeart/2005/8/layout/radial5"/>
    <dgm:cxn modelId="{05A853F7-FD0F-41AB-9186-3028DA2ED15A}" type="presParOf" srcId="{891F4F62-4624-4479-8366-1F0656EC88DC}" destId="{845EFFEA-C478-4D73-A4A8-71FF3A9EE803}" srcOrd="4" destOrd="0" presId="urn:microsoft.com/office/officeart/2005/8/layout/radial5"/>
    <dgm:cxn modelId="{4D72829C-F18C-4418-8D1D-BCB6FD9F9008}" type="presParOf" srcId="{891F4F62-4624-4479-8366-1F0656EC88DC}" destId="{67401D48-05C8-4B60-8820-AF947574AB77}" srcOrd="5" destOrd="0" presId="urn:microsoft.com/office/officeart/2005/8/layout/radial5"/>
    <dgm:cxn modelId="{90491C2E-2CBD-4EEE-BF9A-85EC57210A7F}" type="presParOf" srcId="{67401D48-05C8-4B60-8820-AF947574AB77}" destId="{A53090A8-754A-4923-BB6D-830BBAFFDF25}" srcOrd="0" destOrd="0" presId="urn:microsoft.com/office/officeart/2005/8/layout/radial5"/>
    <dgm:cxn modelId="{3C939E48-7347-4107-A0F6-0DB7835A4ED0}" type="presParOf" srcId="{891F4F62-4624-4479-8366-1F0656EC88DC}" destId="{4FA605C9-9BE4-4202-9ECE-C15F0806F049}" srcOrd="6" destOrd="0" presId="urn:microsoft.com/office/officeart/2005/8/layout/radial5"/>
    <dgm:cxn modelId="{8C954C1F-20F2-45C2-84BA-0F48E4559C2F}" type="presParOf" srcId="{891F4F62-4624-4479-8366-1F0656EC88DC}" destId="{331EE4C6-05A3-4F4E-AB3B-6737324531E4}" srcOrd="7" destOrd="0" presId="urn:microsoft.com/office/officeart/2005/8/layout/radial5"/>
    <dgm:cxn modelId="{8F022C5D-BD1E-4018-A568-57438AA3515C}" type="presParOf" srcId="{331EE4C6-05A3-4F4E-AB3B-6737324531E4}" destId="{12E876F7-E03D-44A0-A010-AFD4E8F23FA4}" srcOrd="0" destOrd="0" presId="urn:microsoft.com/office/officeart/2005/8/layout/radial5"/>
    <dgm:cxn modelId="{5F614820-FFEA-4944-9D1B-8711C59CC991}" type="presParOf" srcId="{891F4F62-4624-4479-8366-1F0656EC88DC}" destId="{4B963DC3-8E99-49B0-B82F-A85925E00D19}"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4339E7-A896-44A1-8B9E-9DC95D0E186B}" type="doc">
      <dgm:prSet loTypeId="urn:microsoft.com/office/officeart/2005/8/layout/process1" loCatId="process" qsTypeId="urn:microsoft.com/office/officeart/2005/8/quickstyle/simple1" qsCatId="simple" csTypeId="urn:microsoft.com/office/officeart/2005/8/colors/accent1_1" csCatId="accent1" phldr="1"/>
      <dgm:spPr/>
    </dgm:pt>
    <dgm:pt modelId="{3D4FBE08-C9F4-48B8-8434-5B5A9D9EC9A8}">
      <dgm:prSet phldrT="[Tekst]" custT="1"/>
      <dgm:spPr/>
      <dgm:t>
        <a:bodyPr/>
        <a:lstStyle/>
        <a:p>
          <a:r>
            <a:rPr lang="pl-PL" sz="2800" b="1" dirty="0" smtClean="0">
              <a:solidFill>
                <a:srgbClr val="FF0000"/>
              </a:solidFill>
              <a:effectLst>
                <a:outerShdw blurRad="38100" dist="38100" dir="2700000" algn="tl">
                  <a:srgbClr val="000000">
                    <a:alpha val="43137"/>
                  </a:srgbClr>
                </a:outerShdw>
              </a:effectLst>
            </a:rPr>
            <a:t>BRAK WPŁYWU GMINA NA</a:t>
          </a:r>
        </a:p>
        <a:p>
          <a:r>
            <a:rPr lang="pl-PL" sz="2800" b="1" dirty="0" smtClean="0">
              <a:solidFill>
                <a:srgbClr val="FF0000"/>
              </a:solidFill>
              <a:effectLst>
                <a:outerShdw blurRad="38100" dist="38100" dir="2700000" algn="tl">
                  <a:srgbClr val="000000">
                    <a:alpha val="43137"/>
                  </a:srgbClr>
                </a:outerShdw>
              </a:effectLst>
            </a:rPr>
            <a:t/>
          </a:r>
          <a:br>
            <a:rPr lang="pl-PL" sz="2800" b="1" dirty="0" smtClean="0">
              <a:solidFill>
                <a:srgbClr val="FF0000"/>
              </a:solidFill>
              <a:effectLst>
                <a:outerShdw blurRad="38100" dist="38100" dir="2700000" algn="tl">
                  <a:srgbClr val="000000">
                    <a:alpha val="43137"/>
                  </a:srgbClr>
                </a:outerShdw>
              </a:effectLst>
            </a:rPr>
          </a:br>
          <a:r>
            <a:rPr lang="pl-PL" sz="2800" b="1" dirty="0" smtClean="0">
              <a:solidFill>
                <a:srgbClr val="FF0000"/>
              </a:solidFill>
              <a:effectLst>
                <a:outerShdw blurRad="38100" dist="38100" dir="2700000" algn="tl">
                  <a:srgbClr val="000000">
                    <a:alpha val="43137"/>
                  </a:srgbClr>
                </a:outerShdw>
              </a:effectLst>
            </a:rPr>
            <a:t>NA MORFOLOGIĘ STRUMIENIA</a:t>
          </a:r>
        </a:p>
        <a:p>
          <a:r>
            <a:rPr lang="pl-PL" sz="2800" b="1" dirty="0" smtClean="0">
              <a:solidFill>
                <a:srgbClr val="FF0000"/>
              </a:solidFill>
              <a:effectLst>
                <a:outerShdw blurRad="38100" dist="38100" dir="2700000" algn="tl">
                  <a:srgbClr val="000000">
                    <a:alpha val="43137"/>
                  </a:srgbClr>
                </a:outerShdw>
              </a:effectLst>
            </a:rPr>
            <a:t>ORAZ</a:t>
          </a:r>
        </a:p>
        <a:p>
          <a:r>
            <a:rPr lang="pl-PL" sz="2800" b="1" dirty="0" smtClean="0">
              <a:solidFill>
                <a:srgbClr val="FF0000"/>
              </a:solidFill>
              <a:effectLst>
                <a:outerShdw blurRad="38100" dist="38100" dir="2700000" algn="tl">
                  <a:srgbClr val="000000">
                    <a:alpha val="43137"/>
                  </a:srgbClr>
                </a:outerShdw>
              </a:effectLst>
            </a:rPr>
            <a:t>WIELKOŚĆ STRUMIENIA</a:t>
          </a:r>
          <a:endParaRPr lang="pl-PL" sz="2800" b="1" dirty="0">
            <a:solidFill>
              <a:srgbClr val="FF0000"/>
            </a:solidFill>
            <a:effectLst>
              <a:outerShdw blurRad="38100" dist="38100" dir="2700000" algn="tl">
                <a:srgbClr val="000000">
                  <a:alpha val="43137"/>
                </a:srgbClr>
              </a:outerShdw>
            </a:effectLst>
          </a:endParaRPr>
        </a:p>
      </dgm:t>
    </dgm:pt>
    <dgm:pt modelId="{A557F063-D36C-4023-8B35-DBB98C48B947}" type="parTrans" cxnId="{C6F5C22B-7BA0-49C1-B187-2D40DA134EB4}">
      <dgm:prSet/>
      <dgm:spPr/>
      <dgm:t>
        <a:bodyPr/>
        <a:lstStyle/>
        <a:p>
          <a:endParaRPr lang="pl-PL"/>
        </a:p>
      </dgm:t>
    </dgm:pt>
    <dgm:pt modelId="{A4460E94-9280-477A-8D8E-AC34307E6EDA}" type="sibTrans" cxnId="{C6F5C22B-7BA0-49C1-B187-2D40DA134EB4}">
      <dgm:prSet/>
      <dgm:spPr/>
      <dgm:t>
        <a:bodyPr/>
        <a:lstStyle/>
        <a:p>
          <a:endParaRPr lang="pl-PL"/>
        </a:p>
      </dgm:t>
    </dgm:pt>
    <dgm:pt modelId="{42575618-5AD0-45C4-A4BB-E628552B60DE}">
      <dgm:prSet phldrT="[Tekst]"/>
      <dgm:spPr/>
      <dgm:t>
        <a:bodyPr/>
        <a:lstStyle/>
        <a:p>
          <a:r>
            <a:rPr lang="pl-PL" b="0" i="0" dirty="0" smtClean="0"/>
            <a:t>Poziom przygotowania do ponownego użycia i recyklingu odpadów komunalnych oblicza się jako </a:t>
          </a:r>
          <a:br>
            <a:rPr lang="pl-PL" b="0" i="0" dirty="0" smtClean="0"/>
          </a:br>
          <a:endParaRPr lang="pl-PL" b="0" i="0" dirty="0" smtClean="0"/>
        </a:p>
        <a:p>
          <a:r>
            <a:rPr lang="pl-PL" b="0" i="0" dirty="0" smtClean="0"/>
            <a:t>stosunek masy odpadów komunalnych przygotowanych do ponownego użycia i </a:t>
          </a:r>
          <a:r>
            <a:rPr lang="pl-PL" b="1" i="0" dirty="0" smtClean="0">
              <a:solidFill>
                <a:srgbClr val="FF0000"/>
              </a:solidFill>
              <a:effectLst>
                <a:outerShdw blurRad="38100" dist="38100" dir="2700000" algn="tl">
                  <a:srgbClr val="000000">
                    <a:alpha val="43137"/>
                  </a:srgbClr>
                </a:outerShdw>
              </a:effectLst>
            </a:rPr>
            <a:t>poddanych recyklingowi </a:t>
          </a:r>
        </a:p>
        <a:p>
          <a:endParaRPr lang="pl-PL" b="1" i="0" dirty="0" smtClean="0">
            <a:solidFill>
              <a:srgbClr val="FF0000"/>
            </a:solidFill>
            <a:effectLst>
              <a:outerShdw blurRad="38100" dist="38100" dir="2700000" algn="tl">
                <a:srgbClr val="000000">
                  <a:alpha val="43137"/>
                </a:srgbClr>
              </a:outerShdw>
            </a:effectLst>
          </a:endParaRPr>
        </a:p>
        <a:p>
          <a:r>
            <a:rPr lang="pl-PL" b="0" i="0" dirty="0" smtClean="0"/>
            <a:t>do masy </a:t>
          </a:r>
          <a:r>
            <a:rPr lang="pl-PL" b="1" i="0" dirty="0" smtClean="0">
              <a:solidFill>
                <a:srgbClr val="FF0000"/>
              </a:solidFill>
              <a:effectLst>
                <a:outerShdw blurRad="38100" dist="38100" dir="2700000" algn="tl">
                  <a:srgbClr val="000000">
                    <a:alpha val="43137"/>
                  </a:srgbClr>
                </a:outerShdw>
              </a:effectLst>
            </a:rPr>
            <a:t>wytworzonych</a:t>
          </a:r>
          <a:r>
            <a:rPr lang="pl-PL" b="0" i="0" dirty="0" smtClean="0">
              <a:solidFill>
                <a:srgbClr val="FF0000"/>
              </a:solidFill>
              <a:effectLst>
                <a:outerShdw blurRad="38100" dist="38100" dir="2700000" algn="tl">
                  <a:srgbClr val="000000">
                    <a:alpha val="43137"/>
                  </a:srgbClr>
                </a:outerShdw>
              </a:effectLst>
            </a:rPr>
            <a:t> </a:t>
          </a:r>
          <a:r>
            <a:rPr lang="pl-PL" b="0" i="0" dirty="0" smtClean="0"/>
            <a:t>odpadów komunalnych.</a:t>
          </a:r>
          <a:endParaRPr lang="pl-PL" dirty="0"/>
        </a:p>
      </dgm:t>
    </dgm:pt>
    <dgm:pt modelId="{E409E774-3492-4FFD-B0F0-E683483FD680}" type="parTrans" cxnId="{AB0B810A-5320-4B6F-83E0-2C7C3E0415D1}">
      <dgm:prSet/>
      <dgm:spPr/>
      <dgm:t>
        <a:bodyPr/>
        <a:lstStyle/>
        <a:p>
          <a:endParaRPr lang="pl-PL"/>
        </a:p>
      </dgm:t>
    </dgm:pt>
    <dgm:pt modelId="{522760AE-8EB5-4C9F-B70B-1E377C0A86CB}" type="sibTrans" cxnId="{AB0B810A-5320-4B6F-83E0-2C7C3E0415D1}">
      <dgm:prSet/>
      <dgm:spPr/>
      <dgm:t>
        <a:bodyPr/>
        <a:lstStyle/>
        <a:p>
          <a:endParaRPr lang="pl-PL"/>
        </a:p>
      </dgm:t>
    </dgm:pt>
    <dgm:pt modelId="{13B5EC68-1F6D-4305-BABD-263A7EB7F555}" type="pres">
      <dgm:prSet presAssocID="{EA4339E7-A896-44A1-8B9E-9DC95D0E186B}" presName="Name0" presStyleCnt="0">
        <dgm:presLayoutVars>
          <dgm:dir/>
          <dgm:resizeHandles val="exact"/>
        </dgm:presLayoutVars>
      </dgm:prSet>
      <dgm:spPr/>
    </dgm:pt>
    <dgm:pt modelId="{3B77AF63-7697-4A77-B89A-962DB684E638}" type="pres">
      <dgm:prSet presAssocID="{3D4FBE08-C9F4-48B8-8434-5B5A9D9EC9A8}" presName="node" presStyleLbl="node1" presStyleIdx="0" presStyleCnt="2">
        <dgm:presLayoutVars>
          <dgm:bulletEnabled val="1"/>
        </dgm:presLayoutVars>
      </dgm:prSet>
      <dgm:spPr/>
      <dgm:t>
        <a:bodyPr/>
        <a:lstStyle/>
        <a:p>
          <a:endParaRPr lang="pl-PL"/>
        </a:p>
      </dgm:t>
    </dgm:pt>
    <dgm:pt modelId="{88585BA1-D964-4813-A339-BB3C4042BA86}" type="pres">
      <dgm:prSet presAssocID="{A4460E94-9280-477A-8D8E-AC34307E6EDA}" presName="sibTrans" presStyleLbl="sibTrans2D1" presStyleIdx="0" presStyleCnt="1"/>
      <dgm:spPr/>
      <dgm:t>
        <a:bodyPr/>
        <a:lstStyle/>
        <a:p>
          <a:endParaRPr lang="pl-PL"/>
        </a:p>
      </dgm:t>
    </dgm:pt>
    <dgm:pt modelId="{E9DF567F-2FC5-4F60-95CA-7A0A89F835EB}" type="pres">
      <dgm:prSet presAssocID="{A4460E94-9280-477A-8D8E-AC34307E6EDA}" presName="connectorText" presStyleLbl="sibTrans2D1" presStyleIdx="0" presStyleCnt="1"/>
      <dgm:spPr/>
      <dgm:t>
        <a:bodyPr/>
        <a:lstStyle/>
        <a:p>
          <a:endParaRPr lang="pl-PL"/>
        </a:p>
      </dgm:t>
    </dgm:pt>
    <dgm:pt modelId="{2777DA28-92C2-483E-9651-B63C0DDFE0F1}" type="pres">
      <dgm:prSet presAssocID="{42575618-5AD0-45C4-A4BB-E628552B60DE}" presName="node" presStyleLbl="node1" presStyleIdx="1" presStyleCnt="2">
        <dgm:presLayoutVars>
          <dgm:bulletEnabled val="1"/>
        </dgm:presLayoutVars>
      </dgm:prSet>
      <dgm:spPr/>
      <dgm:t>
        <a:bodyPr/>
        <a:lstStyle/>
        <a:p>
          <a:endParaRPr lang="pl-PL"/>
        </a:p>
      </dgm:t>
    </dgm:pt>
  </dgm:ptLst>
  <dgm:cxnLst>
    <dgm:cxn modelId="{C6F5C22B-7BA0-49C1-B187-2D40DA134EB4}" srcId="{EA4339E7-A896-44A1-8B9E-9DC95D0E186B}" destId="{3D4FBE08-C9F4-48B8-8434-5B5A9D9EC9A8}" srcOrd="0" destOrd="0" parTransId="{A557F063-D36C-4023-8B35-DBB98C48B947}" sibTransId="{A4460E94-9280-477A-8D8E-AC34307E6EDA}"/>
    <dgm:cxn modelId="{2442B70D-A53B-4CF9-8B1E-4A3FC1E8012A}" type="presOf" srcId="{EA4339E7-A896-44A1-8B9E-9DC95D0E186B}" destId="{13B5EC68-1F6D-4305-BABD-263A7EB7F555}" srcOrd="0" destOrd="0" presId="urn:microsoft.com/office/officeart/2005/8/layout/process1"/>
    <dgm:cxn modelId="{A12009BF-8AE4-4F5A-A558-976373FAB712}" type="presOf" srcId="{3D4FBE08-C9F4-48B8-8434-5B5A9D9EC9A8}" destId="{3B77AF63-7697-4A77-B89A-962DB684E638}" srcOrd="0" destOrd="0" presId="urn:microsoft.com/office/officeart/2005/8/layout/process1"/>
    <dgm:cxn modelId="{C56201C3-015D-42CF-AE38-F057A7D3AA16}" type="presOf" srcId="{42575618-5AD0-45C4-A4BB-E628552B60DE}" destId="{2777DA28-92C2-483E-9651-B63C0DDFE0F1}" srcOrd="0" destOrd="0" presId="urn:microsoft.com/office/officeart/2005/8/layout/process1"/>
    <dgm:cxn modelId="{AB0B810A-5320-4B6F-83E0-2C7C3E0415D1}" srcId="{EA4339E7-A896-44A1-8B9E-9DC95D0E186B}" destId="{42575618-5AD0-45C4-A4BB-E628552B60DE}" srcOrd="1" destOrd="0" parTransId="{E409E774-3492-4FFD-B0F0-E683483FD680}" sibTransId="{522760AE-8EB5-4C9F-B70B-1E377C0A86CB}"/>
    <dgm:cxn modelId="{20318188-4ED0-4261-858A-98D8504D3C8F}" type="presOf" srcId="{A4460E94-9280-477A-8D8E-AC34307E6EDA}" destId="{E9DF567F-2FC5-4F60-95CA-7A0A89F835EB}" srcOrd="1" destOrd="0" presId="urn:microsoft.com/office/officeart/2005/8/layout/process1"/>
    <dgm:cxn modelId="{607D13C1-B4CB-4825-8A56-14B1B0CDF12A}" type="presOf" srcId="{A4460E94-9280-477A-8D8E-AC34307E6EDA}" destId="{88585BA1-D964-4813-A339-BB3C4042BA86}" srcOrd="0" destOrd="0" presId="urn:microsoft.com/office/officeart/2005/8/layout/process1"/>
    <dgm:cxn modelId="{11AB530C-A4F0-40E6-AE63-57360130105A}" type="presParOf" srcId="{13B5EC68-1F6D-4305-BABD-263A7EB7F555}" destId="{3B77AF63-7697-4A77-B89A-962DB684E638}" srcOrd="0" destOrd="0" presId="urn:microsoft.com/office/officeart/2005/8/layout/process1"/>
    <dgm:cxn modelId="{9C78053D-93AC-4FBE-B729-1A4FDFA79445}" type="presParOf" srcId="{13B5EC68-1F6D-4305-BABD-263A7EB7F555}" destId="{88585BA1-D964-4813-A339-BB3C4042BA86}" srcOrd="1" destOrd="0" presId="urn:microsoft.com/office/officeart/2005/8/layout/process1"/>
    <dgm:cxn modelId="{7134B2FA-C1CE-4EAC-8ECA-E8AFDC9D1B6B}" type="presParOf" srcId="{88585BA1-D964-4813-A339-BB3C4042BA86}" destId="{E9DF567F-2FC5-4F60-95CA-7A0A89F835EB}" srcOrd="0" destOrd="0" presId="urn:microsoft.com/office/officeart/2005/8/layout/process1"/>
    <dgm:cxn modelId="{D17E8B1C-27E4-4CCE-8709-6D6FFFEEAC6C}" type="presParOf" srcId="{13B5EC68-1F6D-4305-BABD-263A7EB7F555}" destId="{2777DA28-92C2-483E-9651-B63C0DDFE0F1}"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971AFCF-3D95-48CB-829F-CAE3FBE34982}"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pl-PL"/>
        </a:p>
      </dgm:t>
    </dgm:pt>
    <dgm:pt modelId="{CAF6EDE0-97AA-4164-8179-6ED26073A9D5}">
      <dgm:prSet phldrT="[Tekst]" custT="1"/>
      <dgm:spPr/>
      <dgm:t>
        <a:bodyPr/>
        <a:lstStyle/>
        <a:p>
          <a:r>
            <a:rPr lang="pl-PL" sz="2000" b="1" dirty="0" smtClean="0">
              <a:effectLst>
                <a:outerShdw blurRad="38100" dist="38100" dir="2700000" algn="tl">
                  <a:srgbClr val="000000">
                    <a:alpha val="43137"/>
                  </a:srgbClr>
                </a:outerShdw>
              </a:effectLst>
            </a:rPr>
            <a:t>SYSTEM SPRAWOZDAWCZY</a:t>
          </a:r>
          <a:endParaRPr lang="pl-PL" sz="2000" b="1" dirty="0">
            <a:effectLst>
              <a:outerShdw blurRad="38100" dist="38100" dir="2700000" algn="tl">
                <a:srgbClr val="000000">
                  <a:alpha val="43137"/>
                </a:srgbClr>
              </a:outerShdw>
            </a:effectLst>
          </a:endParaRPr>
        </a:p>
      </dgm:t>
    </dgm:pt>
    <dgm:pt modelId="{4560F7C2-23D4-4117-8A2F-A2DFCA17A01B}" type="parTrans" cxnId="{9101D47A-CBE2-40E3-8C8E-0AAE63EB96A5}">
      <dgm:prSet/>
      <dgm:spPr/>
      <dgm:t>
        <a:bodyPr/>
        <a:lstStyle/>
        <a:p>
          <a:endParaRPr lang="pl-PL"/>
        </a:p>
      </dgm:t>
    </dgm:pt>
    <dgm:pt modelId="{4B25139C-31D0-4AE7-B6E1-1EEBF17E8F28}" type="sibTrans" cxnId="{9101D47A-CBE2-40E3-8C8E-0AAE63EB96A5}">
      <dgm:prSet/>
      <dgm:spPr/>
      <dgm:t>
        <a:bodyPr/>
        <a:lstStyle/>
        <a:p>
          <a:endParaRPr lang="pl-PL"/>
        </a:p>
      </dgm:t>
    </dgm:pt>
    <dgm:pt modelId="{58D1D62F-B7BD-418D-A05E-B788020EA21E}">
      <dgm:prSet phldrT="[Tekst]" custT="1"/>
      <dgm:spPr/>
      <dgm:t>
        <a:bodyPr/>
        <a:lstStyle/>
        <a:p>
          <a:r>
            <a:rPr lang="pl-PL" sz="2800" b="1" dirty="0" smtClean="0">
              <a:effectLst>
                <a:outerShdw blurRad="38100" dist="38100" dir="2700000" algn="tl">
                  <a:srgbClr val="000000">
                    <a:alpha val="43137"/>
                  </a:srgbClr>
                </a:outerShdw>
              </a:effectLst>
            </a:rPr>
            <a:t>GMINA</a:t>
          </a:r>
          <a:endParaRPr lang="pl-PL" sz="2800" b="1" dirty="0">
            <a:effectLst>
              <a:outerShdw blurRad="38100" dist="38100" dir="2700000" algn="tl">
                <a:srgbClr val="000000">
                  <a:alpha val="43137"/>
                </a:srgbClr>
              </a:outerShdw>
            </a:effectLst>
          </a:endParaRPr>
        </a:p>
      </dgm:t>
    </dgm:pt>
    <dgm:pt modelId="{2DBD8549-AB45-4999-858C-00EAD2A3A43E}" type="parTrans" cxnId="{D889EBE0-1B42-4471-9F3D-10FA7E9A4ADC}">
      <dgm:prSet/>
      <dgm:spPr/>
      <dgm:t>
        <a:bodyPr/>
        <a:lstStyle/>
        <a:p>
          <a:endParaRPr lang="pl-PL"/>
        </a:p>
      </dgm:t>
    </dgm:pt>
    <dgm:pt modelId="{5267FA73-3C09-476D-BA05-AF3499F91A7A}" type="sibTrans" cxnId="{D889EBE0-1B42-4471-9F3D-10FA7E9A4ADC}">
      <dgm:prSet/>
      <dgm:spPr/>
      <dgm:t>
        <a:bodyPr/>
        <a:lstStyle/>
        <a:p>
          <a:endParaRPr lang="pl-PL"/>
        </a:p>
      </dgm:t>
    </dgm:pt>
    <dgm:pt modelId="{1611A282-A4E6-4E70-93A7-43257E4A0DE1}">
      <dgm:prSet phldrT="[Tekst]" custT="1"/>
      <dgm:spPr/>
      <dgm:t>
        <a:bodyPr/>
        <a:lstStyle/>
        <a:p>
          <a:r>
            <a:rPr lang="pl-PL" sz="1300" b="0" i="0" dirty="0" smtClean="0"/>
            <a:t>Podmiot odbierający odpady komunalne od właścicieli nieruchomości</a:t>
          </a:r>
          <a:endParaRPr lang="pl-PL" sz="1300" dirty="0"/>
        </a:p>
      </dgm:t>
    </dgm:pt>
    <dgm:pt modelId="{83B2EE0A-6B2A-4B9F-A7C7-222AAE3E9C4E}" type="parTrans" cxnId="{10A0B746-9374-469E-B5CF-E15729FAF8C6}">
      <dgm:prSet/>
      <dgm:spPr/>
      <dgm:t>
        <a:bodyPr/>
        <a:lstStyle/>
        <a:p>
          <a:endParaRPr lang="pl-PL"/>
        </a:p>
      </dgm:t>
    </dgm:pt>
    <dgm:pt modelId="{3B92A69C-B50C-4992-B035-D26BD73F1A60}" type="sibTrans" cxnId="{10A0B746-9374-469E-B5CF-E15729FAF8C6}">
      <dgm:prSet/>
      <dgm:spPr/>
      <dgm:t>
        <a:bodyPr/>
        <a:lstStyle/>
        <a:p>
          <a:endParaRPr lang="pl-PL"/>
        </a:p>
      </dgm:t>
    </dgm:pt>
    <dgm:pt modelId="{A528AED1-BB87-4530-A616-9A6DEF12D969}">
      <dgm:prSet phldrT="[Tekst]" custT="1"/>
      <dgm:spPr/>
      <dgm:t>
        <a:bodyPr/>
        <a:lstStyle/>
        <a:p>
          <a:r>
            <a:rPr lang="pl-PL" sz="1300" b="0" i="0" dirty="0" smtClean="0"/>
            <a:t>Podmiot prowadzący punkt selektywnego zbierania odpadów komunalnych, z wyłączeniem gminy [BEZ SYSTEMU KAUCYJNEGO]</a:t>
          </a:r>
          <a:endParaRPr lang="pl-PL" sz="1300" dirty="0"/>
        </a:p>
      </dgm:t>
    </dgm:pt>
    <dgm:pt modelId="{BC98DDB4-E410-4D6E-B049-15C6236CDD00}" type="parTrans" cxnId="{048CF717-6624-4565-BF30-EF1D5EF67CB7}">
      <dgm:prSet/>
      <dgm:spPr/>
    </dgm:pt>
    <dgm:pt modelId="{DAF7AE77-7AB1-449D-A95D-F9B9A0310119}" type="sibTrans" cxnId="{048CF717-6624-4565-BF30-EF1D5EF67CB7}">
      <dgm:prSet/>
      <dgm:spPr/>
    </dgm:pt>
    <dgm:pt modelId="{5819CC66-BE1A-44D5-B9D6-53D0A1888BFE}">
      <dgm:prSet phldrT="[Tekst]" custT="1"/>
      <dgm:spPr/>
      <dgm:t>
        <a:bodyPr/>
        <a:lstStyle/>
        <a:p>
          <a:r>
            <a:rPr lang="pl-PL" sz="1300" b="0" i="0" dirty="0" smtClean="0"/>
            <a:t>Podmiot zbierający odpady komunalne, z wyłączeniem PSZOK, oraz podmiotu zbierającego odpady komunalne przyjmującego odpady komunalne od innego zbierającego odpady komunalne [BEZ SYSTEMU KAUCYJNEGO]</a:t>
          </a:r>
          <a:endParaRPr lang="pl-PL" sz="1300" dirty="0"/>
        </a:p>
      </dgm:t>
    </dgm:pt>
    <dgm:pt modelId="{C319C3D7-53A0-4E4B-8FF9-4C8448556BB5}" type="parTrans" cxnId="{2599EA36-DCEC-4771-A185-E5D3E103E2B8}">
      <dgm:prSet/>
      <dgm:spPr/>
    </dgm:pt>
    <dgm:pt modelId="{74FA76FD-EF5A-4F93-A7E1-5795710DB10F}" type="sibTrans" cxnId="{2599EA36-DCEC-4771-A185-E5D3E103E2B8}">
      <dgm:prSet/>
      <dgm:spPr/>
    </dgm:pt>
    <dgm:pt modelId="{CB92C23E-C11D-4722-B509-5D552463AB1F}">
      <dgm:prSet phldrT="[Tekst]" custT="1"/>
      <dgm:spPr/>
      <dgm:t>
        <a:bodyPr/>
        <a:lstStyle/>
        <a:p>
          <a:r>
            <a:rPr lang="pl-PL" sz="1300" b="0" i="0" dirty="0" smtClean="0"/>
            <a:t>Prowadzący instalację komunalną jest obowiązany przekazać przedsiębiorcy odbierającemu odpady komunalne od właścicieli nieruchomości lub gminie, z którymi ma zawarte umowy, informację o odpadach przekazanych mu przez tego przedsiębiorcę lub gminę, które poddał procesowi przygotowania do ponownego użycia, recyklingu lub przekazał w tym celu innemu posiadaczowi odpadów.</a:t>
          </a:r>
          <a:endParaRPr lang="pl-PL" sz="1300" dirty="0"/>
        </a:p>
      </dgm:t>
    </dgm:pt>
    <dgm:pt modelId="{6F5C5FFF-0584-45A2-BDF1-D758DC927681}" type="parTrans" cxnId="{DAB7DA4F-843B-4347-9442-B83A54106C7E}">
      <dgm:prSet/>
      <dgm:spPr/>
    </dgm:pt>
    <dgm:pt modelId="{36CD2CB2-7CF5-4038-8F15-8F64D007FA07}" type="sibTrans" cxnId="{DAB7DA4F-843B-4347-9442-B83A54106C7E}">
      <dgm:prSet/>
      <dgm:spPr/>
    </dgm:pt>
    <dgm:pt modelId="{505106E5-82C9-4019-BE4E-A49D1CCC721D}">
      <dgm:prSet phldrT="[Tekst]" custT="1"/>
      <dgm:spPr/>
      <dgm:t>
        <a:bodyPr/>
        <a:lstStyle/>
        <a:p>
          <a:r>
            <a:rPr lang="pl-PL" sz="1300" dirty="0" smtClean="0"/>
            <a:t>Podmiot reprezentujący jest obowiązany do sporządzania rocznego sprawozdania o odpadach opakowaniowych, o których mowa w załączniku nr 1a do ustawy, odebranych z jednostek handlu detalicznego i hurtowego oraz innych punktów zbierających opakowania i odpady opakowaniowe objęte systemem kaucyjnym </a:t>
          </a:r>
          <a:r>
            <a:rPr lang="pl-PL" sz="1300" b="1" dirty="0" smtClean="0">
              <a:solidFill>
                <a:srgbClr val="FF0000"/>
              </a:solidFill>
              <a:effectLst>
                <a:outerShdw blurRad="38100" dist="38100" dir="2700000" algn="tl">
                  <a:srgbClr val="000000">
                    <a:alpha val="43137"/>
                  </a:srgbClr>
                </a:outerShdw>
              </a:effectLst>
            </a:rPr>
            <a:t>na terenie danej gminy</a:t>
          </a:r>
          <a:r>
            <a:rPr lang="pl-PL" sz="1300" dirty="0" smtClean="0"/>
            <a:t>, zawierającego informacje, o których mowa w ust. 3.</a:t>
          </a:r>
          <a:endParaRPr lang="pl-PL" sz="1300" dirty="0"/>
        </a:p>
      </dgm:t>
    </dgm:pt>
    <dgm:pt modelId="{3CFBFDC9-5DD7-415D-A170-662AA30A8AE8}" type="parTrans" cxnId="{4CCE6E1D-3871-4F09-A1B1-A4E3E222B747}">
      <dgm:prSet/>
      <dgm:spPr/>
    </dgm:pt>
    <dgm:pt modelId="{AC695807-555E-4CAF-858D-0ECB3680F6D1}" type="sibTrans" cxnId="{4CCE6E1D-3871-4F09-A1B1-A4E3E222B747}">
      <dgm:prSet/>
      <dgm:spPr/>
    </dgm:pt>
    <dgm:pt modelId="{F6C28A98-A1A5-4DF4-80D8-2BD40D5E3093}" type="pres">
      <dgm:prSet presAssocID="{1971AFCF-3D95-48CB-829F-CAE3FBE34982}" presName="hierChild1" presStyleCnt="0">
        <dgm:presLayoutVars>
          <dgm:orgChart val="1"/>
          <dgm:chPref val="1"/>
          <dgm:dir/>
          <dgm:animOne val="branch"/>
          <dgm:animLvl val="lvl"/>
          <dgm:resizeHandles/>
        </dgm:presLayoutVars>
      </dgm:prSet>
      <dgm:spPr/>
      <dgm:t>
        <a:bodyPr/>
        <a:lstStyle/>
        <a:p>
          <a:endParaRPr lang="pl-PL"/>
        </a:p>
      </dgm:t>
    </dgm:pt>
    <dgm:pt modelId="{9FF89E9A-CCD2-4D26-9B56-CC2FBBFDA0B3}" type="pres">
      <dgm:prSet presAssocID="{CAF6EDE0-97AA-4164-8179-6ED26073A9D5}" presName="hierRoot1" presStyleCnt="0">
        <dgm:presLayoutVars>
          <dgm:hierBranch val="init"/>
        </dgm:presLayoutVars>
      </dgm:prSet>
      <dgm:spPr/>
    </dgm:pt>
    <dgm:pt modelId="{6791AA6C-3032-461E-B50D-EA04B3E9A80C}" type="pres">
      <dgm:prSet presAssocID="{CAF6EDE0-97AA-4164-8179-6ED26073A9D5}" presName="rootComposite1" presStyleCnt="0"/>
      <dgm:spPr/>
    </dgm:pt>
    <dgm:pt modelId="{E4D84C99-83E9-4B9B-98D5-8226D67649E6}" type="pres">
      <dgm:prSet presAssocID="{CAF6EDE0-97AA-4164-8179-6ED26073A9D5}" presName="rootText1" presStyleLbl="node0" presStyleIdx="0" presStyleCnt="1" custScaleX="220849" custScaleY="66430">
        <dgm:presLayoutVars>
          <dgm:chPref val="3"/>
        </dgm:presLayoutVars>
      </dgm:prSet>
      <dgm:spPr/>
      <dgm:t>
        <a:bodyPr/>
        <a:lstStyle/>
        <a:p>
          <a:endParaRPr lang="pl-PL"/>
        </a:p>
      </dgm:t>
    </dgm:pt>
    <dgm:pt modelId="{5A5348E7-B368-481C-BDC5-45E914720D06}" type="pres">
      <dgm:prSet presAssocID="{CAF6EDE0-97AA-4164-8179-6ED26073A9D5}" presName="rootConnector1" presStyleLbl="node1" presStyleIdx="0" presStyleCnt="0"/>
      <dgm:spPr/>
      <dgm:t>
        <a:bodyPr/>
        <a:lstStyle/>
        <a:p>
          <a:endParaRPr lang="pl-PL"/>
        </a:p>
      </dgm:t>
    </dgm:pt>
    <dgm:pt modelId="{18396A48-42EE-4C43-AA3E-E36A806F1903}" type="pres">
      <dgm:prSet presAssocID="{CAF6EDE0-97AA-4164-8179-6ED26073A9D5}" presName="hierChild2" presStyleCnt="0"/>
      <dgm:spPr/>
    </dgm:pt>
    <dgm:pt modelId="{AF766679-1074-4C00-BEAE-D95E73874050}" type="pres">
      <dgm:prSet presAssocID="{2DBD8549-AB45-4999-858C-00EAD2A3A43E}" presName="Name37" presStyleLbl="parChTrans1D2" presStyleIdx="0" presStyleCnt="1"/>
      <dgm:spPr/>
      <dgm:t>
        <a:bodyPr/>
        <a:lstStyle/>
        <a:p>
          <a:endParaRPr lang="pl-PL"/>
        </a:p>
      </dgm:t>
    </dgm:pt>
    <dgm:pt modelId="{C61EACFD-10B7-4ACA-8815-DBB7B1C56A9C}" type="pres">
      <dgm:prSet presAssocID="{58D1D62F-B7BD-418D-A05E-B788020EA21E}" presName="hierRoot2" presStyleCnt="0">
        <dgm:presLayoutVars>
          <dgm:hierBranch/>
        </dgm:presLayoutVars>
      </dgm:prSet>
      <dgm:spPr/>
    </dgm:pt>
    <dgm:pt modelId="{697560A8-C0B3-45B3-A0FB-A3E32A8BEEAA}" type="pres">
      <dgm:prSet presAssocID="{58D1D62F-B7BD-418D-A05E-B788020EA21E}" presName="rootComposite" presStyleCnt="0"/>
      <dgm:spPr/>
    </dgm:pt>
    <dgm:pt modelId="{3BB70EDC-B43B-4E8B-BA8E-5A552BF2DEDC}" type="pres">
      <dgm:prSet presAssocID="{58D1D62F-B7BD-418D-A05E-B788020EA21E}" presName="rootText" presStyleLbl="node2" presStyleIdx="0" presStyleCnt="1" custScaleY="45707">
        <dgm:presLayoutVars>
          <dgm:chPref val="3"/>
        </dgm:presLayoutVars>
      </dgm:prSet>
      <dgm:spPr/>
      <dgm:t>
        <a:bodyPr/>
        <a:lstStyle/>
        <a:p>
          <a:endParaRPr lang="pl-PL"/>
        </a:p>
      </dgm:t>
    </dgm:pt>
    <dgm:pt modelId="{82F7BEEA-6C48-4855-BF5D-8D115DF4C4A5}" type="pres">
      <dgm:prSet presAssocID="{58D1D62F-B7BD-418D-A05E-B788020EA21E}" presName="rootConnector" presStyleLbl="node2" presStyleIdx="0" presStyleCnt="1"/>
      <dgm:spPr/>
      <dgm:t>
        <a:bodyPr/>
        <a:lstStyle/>
        <a:p>
          <a:endParaRPr lang="pl-PL"/>
        </a:p>
      </dgm:t>
    </dgm:pt>
    <dgm:pt modelId="{AF37F4A8-9F25-409D-88B4-E9CCE5FC18D4}" type="pres">
      <dgm:prSet presAssocID="{58D1D62F-B7BD-418D-A05E-B788020EA21E}" presName="hierChild4" presStyleCnt="0"/>
      <dgm:spPr/>
    </dgm:pt>
    <dgm:pt modelId="{6F0B1ED9-5DD2-42DE-A73C-C016CE998BAE}" type="pres">
      <dgm:prSet presAssocID="{83B2EE0A-6B2A-4B9F-A7C7-222AAE3E9C4E}" presName="Name35" presStyleLbl="parChTrans1D3" presStyleIdx="0" presStyleCnt="5"/>
      <dgm:spPr/>
      <dgm:t>
        <a:bodyPr/>
        <a:lstStyle/>
        <a:p>
          <a:endParaRPr lang="pl-PL"/>
        </a:p>
      </dgm:t>
    </dgm:pt>
    <dgm:pt modelId="{7FBE0683-69C5-4C14-A4B1-D188C7E8EDAC}" type="pres">
      <dgm:prSet presAssocID="{1611A282-A4E6-4E70-93A7-43257E4A0DE1}" presName="hierRoot2" presStyleCnt="0">
        <dgm:presLayoutVars>
          <dgm:hierBranch val="init"/>
        </dgm:presLayoutVars>
      </dgm:prSet>
      <dgm:spPr/>
    </dgm:pt>
    <dgm:pt modelId="{19E97139-AEBC-4240-A45A-C777E443B51D}" type="pres">
      <dgm:prSet presAssocID="{1611A282-A4E6-4E70-93A7-43257E4A0DE1}" presName="rootComposite" presStyleCnt="0"/>
      <dgm:spPr/>
    </dgm:pt>
    <dgm:pt modelId="{DC4E36F9-6BDF-46A2-95A0-29DABD0401CB}" type="pres">
      <dgm:prSet presAssocID="{1611A282-A4E6-4E70-93A7-43257E4A0DE1}" presName="rootText" presStyleLbl="node3" presStyleIdx="0" presStyleCnt="5" custScaleY="333381">
        <dgm:presLayoutVars>
          <dgm:chPref val="3"/>
        </dgm:presLayoutVars>
      </dgm:prSet>
      <dgm:spPr/>
      <dgm:t>
        <a:bodyPr/>
        <a:lstStyle/>
        <a:p>
          <a:endParaRPr lang="pl-PL"/>
        </a:p>
      </dgm:t>
    </dgm:pt>
    <dgm:pt modelId="{CA5CBB7E-7648-429E-8FE5-E52D46AACEF1}" type="pres">
      <dgm:prSet presAssocID="{1611A282-A4E6-4E70-93A7-43257E4A0DE1}" presName="rootConnector" presStyleLbl="node3" presStyleIdx="0" presStyleCnt="5"/>
      <dgm:spPr/>
      <dgm:t>
        <a:bodyPr/>
        <a:lstStyle/>
        <a:p>
          <a:endParaRPr lang="pl-PL"/>
        </a:p>
      </dgm:t>
    </dgm:pt>
    <dgm:pt modelId="{D62B2B4D-A6D2-4419-86DE-488B1783C5A5}" type="pres">
      <dgm:prSet presAssocID="{1611A282-A4E6-4E70-93A7-43257E4A0DE1}" presName="hierChild4" presStyleCnt="0"/>
      <dgm:spPr/>
    </dgm:pt>
    <dgm:pt modelId="{80E18F50-44DC-41A3-8CF3-AB148C3C26B7}" type="pres">
      <dgm:prSet presAssocID="{1611A282-A4E6-4E70-93A7-43257E4A0DE1}" presName="hierChild5" presStyleCnt="0"/>
      <dgm:spPr/>
    </dgm:pt>
    <dgm:pt modelId="{C2362CDA-B4B9-4759-9D6A-18E241895F6D}" type="pres">
      <dgm:prSet presAssocID="{BC98DDB4-E410-4D6E-B049-15C6236CDD00}" presName="Name35" presStyleLbl="parChTrans1D3" presStyleIdx="1" presStyleCnt="5"/>
      <dgm:spPr/>
    </dgm:pt>
    <dgm:pt modelId="{1924934A-D390-47FA-80EC-EA7AC8DFA465}" type="pres">
      <dgm:prSet presAssocID="{A528AED1-BB87-4530-A616-9A6DEF12D969}" presName="hierRoot2" presStyleCnt="0">
        <dgm:presLayoutVars>
          <dgm:hierBranch val="init"/>
        </dgm:presLayoutVars>
      </dgm:prSet>
      <dgm:spPr/>
    </dgm:pt>
    <dgm:pt modelId="{51990F6D-2CC4-49AF-999B-3BA25D6B58AF}" type="pres">
      <dgm:prSet presAssocID="{A528AED1-BB87-4530-A616-9A6DEF12D969}" presName="rootComposite" presStyleCnt="0"/>
      <dgm:spPr/>
    </dgm:pt>
    <dgm:pt modelId="{3A3C86BA-D84C-4FEF-B037-215A2938663C}" type="pres">
      <dgm:prSet presAssocID="{A528AED1-BB87-4530-A616-9A6DEF12D969}" presName="rootText" presStyleLbl="node3" presStyleIdx="1" presStyleCnt="5" custScaleY="333381">
        <dgm:presLayoutVars>
          <dgm:chPref val="3"/>
        </dgm:presLayoutVars>
      </dgm:prSet>
      <dgm:spPr/>
      <dgm:t>
        <a:bodyPr/>
        <a:lstStyle/>
        <a:p>
          <a:endParaRPr lang="pl-PL"/>
        </a:p>
      </dgm:t>
    </dgm:pt>
    <dgm:pt modelId="{DCFC0437-CE85-4416-8541-8859649604DA}" type="pres">
      <dgm:prSet presAssocID="{A528AED1-BB87-4530-A616-9A6DEF12D969}" presName="rootConnector" presStyleLbl="node3" presStyleIdx="1" presStyleCnt="5"/>
      <dgm:spPr/>
      <dgm:t>
        <a:bodyPr/>
        <a:lstStyle/>
        <a:p>
          <a:endParaRPr lang="pl-PL"/>
        </a:p>
      </dgm:t>
    </dgm:pt>
    <dgm:pt modelId="{09DD08E0-60B6-4932-B203-793B789CEF2D}" type="pres">
      <dgm:prSet presAssocID="{A528AED1-BB87-4530-A616-9A6DEF12D969}" presName="hierChild4" presStyleCnt="0"/>
      <dgm:spPr/>
    </dgm:pt>
    <dgm:pt modelId="{48FDB705-C39A-4245-9197-A92DB5F1B340}" type="pres">
      <dgm:prSet presAssocID="{A528AED1-BB87-4530-A616-9A6DEF12D969}" presName="hierChild5" presStyleCnt="0"/>
      <dgm:spPr/>
    </dgm:pt>
    <dgm:pt modelId="{F27987E4-7C42-4139-AC89-1C6EA361DC2C}" type="pres">
      <dgm:prSet presAssocID="{C319C3D7-53A0-4E4B-8FF9-4C8448556BB5}" presName="Name35" presStyleLbl="parChTrans1D3" presStyleIdx="2" presStyleCnt="5"/>
      <dgm:spPr/>
    </dgm:pt>
    <dgm:pt modelId="{F33B775E-A113-44E8-AB35-4D0E5D5BFFAB}" type="pres">
      <dgm:prSet presAssocID="{5819CC66-BE1A-44D5-B9D6-53D0A1888BFE}" presName="hierRoot2" presStyleCnt="0">
        <dgm:presLayoutVars>
          <dgm:hierBranch val="init"/>
        </dgm:presLayoutVars>
      </dgm:prSet>
      <dgm:spPr/>
    </dgm:pt>
    <dgm:pt modelId="{AD3DE0CB-A18A-4B73-8D78-15155BB09BF5}" type="pres">
      <dgm:prSet presAssocID="{5819CC66-BE1A-44D5-B9D6-53D0A1888BFE}" presName="rootComposite" presStyleCnt="0"/>
      <dgm:spPr/>
    </dgm:pt>
    <dgm:pt modelId="{DB3F0905-4A0B-4D3C-962A-7A3270B20DF8}" type="pres">
      <dgm:prSet presAssocID="{5819CC66-BE1A-44D5-B9D6-53D0A1888BFE}" presName="rootText" presStyleLbl="node3" presStyleIdx="2" presStyleCnt="5" custScaleY="333381">
        <dgm:presLayoutVars>
          <dgm:chPref val="3"/>
        </dgm:presLayoutVars>
      </dgm:prSet>
      <dgm:spPr/>
      <dgm:t>
        <a:bodyPr/>
        <a:lstStyle/>
        <a:p>
          <a:endParaRPr lang="pl-PL"/>
        </a:p>
      </dgm:t>
    </dgm:pt>
    <dgm:pt modelId="{44119097-B8A6-4CE0-B307-614FBB8A4F73}" type="pres">
      <dgm:prSet presAssocID="{5819CC66-BE1A-44D5-B9D6-53D0A1888BFE}" presName="rootConnector" presStyleLbl="node3" presStyleIdx="2" presStyleCnt="5"/>
      <dgm:spPr/>
      <dgm:t>
        <a:bodyPr/>
        <a:lstStyle/>
        <a:p>
          <a:endParaRPr lang="pl-PL"/>
        </a:p>
      </dgm:t>
    </dgm:pt>
    <dgm:pt modelId="{74CC8F53-2B08-4868-A6AD-E752773F5417}" type="pres">
      <dgm:prSet presAssocID="{5819CC66-BE1A-44D5-B9D6-53D0A1888BFE}" presName="hierChild4" presStyleCnt="0"/>
      <dgm:spPr/>
    </dgm:pt>
    <dgm:pt modelId="{6488C62F-55B6-4D74-A2DE-A19E6ED61F24}" type="pres">
      <dgm:prSet presAssocID="{5819CC66-BE1A-44D5-B9D6-53D0A1888BFE}" presName="hierChild5" presStyleCnt="0"/>
      <dgm:spPr/>
    </dgm:pt>
    <dgm:pt modelId="{8A7EEE0B-62C7-448A-92A2-D8B4098F87C4}" type="pres">
      <dgm:prSet presAssocID="{6F5C5FFF-0584-45A2-BDF1-D758DC927681}" presName="Name35" presStyleLbl="parChTrans1D3" presStyleIdx="3" presStyleCnt="5"/>
      <dgm:spPr/>
    </dgm:pt>
    <dgm:pt modelId="{EC8BFA70-4274-4AE1-A093-273F5AEBC847}" type="pres">
      <dgm:prSet presAssocID="{CB92C23E-C11D-4722-B509-5D552463AB1F}" presName="hierRoot2" presStyleCnt="0">
        <dgm:presLayoutVars>
          <dgm:hierBranch val="init"/>
        </dgm:presLayoutVars>
      </dgm:prSet>
      <dgm:spPr/>
    </dgm:pt>
    <dgm:pt modelId="{F4E6051F-5246-483C-8896-583FC1F18FF9}" type="pres">
      <dgm:prSet presAssocID="{CB92C23E-C11D-4722-B509-5D552463AB1F}" presName="rootComposite" presStyleCnt="0"/>
      <dgm:spPr/>
    </dgm:pt>
    <dgm:pt modelId="{B835F10E-0B81-4464-B904-806B9B42F673}" type="pres">
      <dgm:prSet presAssocID="{CB92C23E-C11D-4722-B509-5D552463AB1F}" presName="rootText" presStyleLbl="node3" presStyleIdx="3" presStyleCnt="5" custScaleY="333381">
        <dgm:presLayoutVars>
          <dgm:chPref val="3"/>
        </dgm:presLayoutVars>
      </dgm:prSet>
      <dgm:spPr/>
      <dgm:t>
        <a:bodyPr/>
        <a:lstStyle/>
        <a:p>
          <a:endParaRPr lang="pl-PL"/>
        </a:p>
      </dgm:t>
    </dgm:pt>
    <dgm:pt modelId="{22895F5C-0756-44AD-BBCC-D7FAD97CE06D}" type="pres">
      <dgm:prSet presAssocID="{CB92C23E-C11D-4722-B509-5D552463AB1F}" presName="rootConnector" presStyleLbl="node3" presStyleIdx="3" presStyleCnt="5"/>
      <dgm:spPr/>
      <dgm:t>
        <a:bodyPr/>
        <a:lstStyle/>
        <a:p>
          <a:endParaRPr lang="pl-PL"/>
        </a:p>
      </dgm:t>
    </dgm:pt>
    <dgm:pt modelId="{934C9500-AB1B-42BF-BBAE-6AB203875EB8}" type="pres">
      <dgm:prSet presAssocID="{CB92C23E-C11D-4722-B509-5D552463AB1F}" presName="hierChild4" presStyleCnt="0"/>
      <dgm:spPr/>
    </dgm:pt>
    <dgm:pt modelId="{2FAD73B7-07B0-40B4-959C-F691A4C23E6D}" type="pres">
      <dgm:prSet presAssocID="{CB92C23E-C11D-4722-B509-5D552463AB1F}" presName="hierChild5" presStyleCnt="0"/>
      <dgm:spPr/>
    </dgm:pt>
    <dgm:pt modelId="{262D6E0E-0043-4D98-84C1-821770FD5498}" type="pres">
      <dgm:prSet presAssocID="{3CFBFDC9-5DD7-415D-A170-662AA30A8AE8}" presName="Name35" presStyleLbl="parChTrans1D3" presStyleIdx="4" presStyleCnt="5"/>
      <dgm:spPr/>
    </dgm:pt>
    <dgm:pt modelId="{25177E7B-2952-4807-A9D3-FC3761410B0A}" type="pres">
      <dgm:prSet presAssocID="{505106E5-82C9-4019-BE4E-A49D1CCC721D}" presName="hierRoot2" presStyleCnt="0">
        <dgm:presLayoutVars>
          <dgm:hierBranch val="init"/>
        </dgm:presLayoutVars>
      </dgm:prSet>
      <dgm:spPr/>
    </dgm:pt>
    <dgm:pt modelId="{C3E7583B-6635-437D-9177-2D0B42654FE3}" type="pres">
      <dgm:prSet presAssocID="{505106E5-82C9-4019-BE4E-A49D1CCC721D}" presName="rootComposite" presStyleCnt="0"/>
      <dgm:spPr/>
    </dgm:pt>
    <dgm:pt modelId="{720C59F3-767F-4B30-B194-EB283D0B6EB2}" type="pres">
      <dgm:prSet presAssocID="{505106E5-82C9-4019-BE4E-A49D1CCC721D}" presName="rootText" presStyleLbl="node3" presStyleIdx="4" presStyleCnt="5" custScaleY="333381">
        <dgm:presLayoutVars>
          <dgm:chPref val="3"/>
        </dgm:presLayoutVars>
      </dgm:prSet>
      <dgm:spPr/>
      <dgm:t>
        <a:bodyPr/>
        <a:lstStyle/>
        <a:p>
          <a:endParaRPr lang="pl-PL"/>
        </a:p>
      </dgm:t>
    </dgm:pt>
    <dgm:pt modelId="{9CA6E563-4DD1-4873-92F2-1734C164006D}" type="pres">
      <dgm:prSet presAssocID="{505106E5-82C9-4019-BE4E-A49D1CCC721D}" presName="rootConnector" presStyleLbl="node3" presStyleIdx="4" presStyleCnt="5"/>
      <dgm:spPr/>
      <dgm:t>
        <a:bodyPr/>
        <a:lstStyle/>
        <a:p>
          <a:endParaRPr lang="pl-PL"/>
        </a:p>
      </dgm:t>
    </dgm:pt>
    <dgm:pt modelId="{98AA8692-4C66-4E77-A8CE-BBB044C021D3}" type="pres">
      <dgm:prSet presAssocID="{505106E5-82C9-4019-BE4E-A49D1CCC721D}" presName="hierChild4" presStyleCnt="0"/>
      <dgm:spPr/>
    </dgm:pt>
    <dgm:pt modelId="{75F87ACB-162E-4EA7-94DC-39878B951730}" type="pres">
      <dgm:prSet presAssocID="{505106E5-82C9-4019-BE4E-A49D1CCC721D}" presName="hierChild5" presStyleCnt="0"/>
      <dgm:spPr/>
    </dgm:pt>
    <dgm:pt modelId="{0E10EABA-E919-41CC-B2CD-9E176DFAD647}" type="pres">
      <dgm:prSet presAssocID="{58D1D62F-B7BD-418D-A05E-B788020EA21E}" presName="hierChild5" presStyleCnt="0"/>
      <dgm:spPr/>
    </dgm:pt>
    <dgm:pt modelId="{24AD3707-B1B2-4EA4-A4CC-446E5EC3FB47}" type="pres">
      <dgm:prSet presAssocID="{CAF6EDE0-97AA-4164-8179-6ED26073A9D5}" presName="hierChild3" presStyleCnt="0"/>
      <dgm:spPr/>
    </dgm:pt>
  </dgm:ptLst>
  <dgm:cxnLst>
    <dgm:cxn modelId="{3770E0DB-B367-4506-93FA-F026736EB382}" type="presOf" srcId="{A528AED1-BB87-4530-A616-9A6DEF12D969}" destId="{3A3C86BA-D84C-4FEF-B037-215A2938663C}" srcOrd="0" destOrd="0" presId="urn:microsoft.com/office/officeart/2005/8/layout/orgChart1"/>
    <dgm:cxn modelId="{0D9B3251-85BE-4450-A1CC-EB1C5800FB1F}" type="presOf" srcId="{505106E5-82C9-4019-BE4E-A49D1CCC721D}" destId="{9CA6E563-4DD1-4873-92F2-1734C164006D}" srcOrd="1" destOrd="0" presId="urn:microsoft.com/office/officeart/2005/8/layout/orgChart1"/>
    <dgm:cxn modelId="{E6C688C8-FAD3-4929-86E3-0E049C17D4B7}" type="presOf" srcId="{505106E5-82C9-4019-BE4E-A49D1CCC721D}" destId="{720C59F3-767F-4B30-B194-EB283D0B6EB2}" srcOrd="0" destOrd="0" presId="urn:microsoft.com/office/officeart/2005/8/layout/orgChart1"/>
    <dgm:cxn modelId="{35FCB0BF-7A3B-4374-97B5-9D7D53E1A481}" type="presOf" srcId="{1611A282-A4E6-4E70-93A7-43257E4A0DE1}" destId="{DC4E36F9-6BDF-46A2-95A0-29DABD0401CB}" srcOrd="0" destOrd="0" presId="urn:microsoft.com/office/officeart/2005/8/layout/orgChart1"/>
    <dgm:cxn modelId="{B498DF4C-6B9D-487E-B2EB-B94DC9F68BC9}" type="presOf" srcId="{3CFBFDC9-5DD7-415D-A170-662AA30A8AE8}" destId="{262D6E0E-0043-4D98-84C1-821770FD5498}" srcOrd="0" destOrd="0" presId="urn:microsoft.com/office/officeart/2005/8/layout/orgChart1"/>
    <dgm:cxn modelId="{EEF1F7F3-B8C3-4A93-A0B2-1D619E416314}" type="presOf" srcId="{CB92C23E-C11D-4722-B509-5D552463AB1F}" destId="{B835F10E-0B81-4464-B904-806B9B42F673}" srcOrd="0" destOrd="0" presId="urn:microsoft.com/office/officeart/2005/8/layout/orgChart1"/>
    <dgm:cxn modelId="{3CB1CB62-90E4-4403-A71A-60F10E29F29A}" type="presOf" srcId="{CAF6EDE0-97AA-4164-8179-6ED26073A9D5}" destId="{5A5348E7-B368-481C-BDC5-45E914720D06}" srcOrd="1" destOrd="0" presId="urn:microsoft.com/office/officeart/2005/8/layout/orgChart1"/>
    <dgm:cxn modelId="{500B3A96-900B-4D56-A534-71A95BAAF3FA}" type="presOf" srcId="{6F5C5FFF-0584-45A2-BDF1-D758DC927681}" destId="{8A7EEE0B-62C7-448A-92A2-D8B4098F87C4}" srcOrd="0" destOrd="0" presId="urn:microsoft.com/office/officeart/2005/8/layout/orgChart1"/>
    <dgm:cxn modelId="{DC7459B3-B029-4E46-AC55-DE2297F58EEB}" type="presOf" srcId="{5819CC66-BE1A-44D5-B9D6-53D0A1888BFE}" destId="{44119097-B8A6-4CE0-B307-614FBB8A4F73}" srcOrd="1" destOrd="0" presId="urn:microsoft.com/office/officeart/2005/8/layout/orgChart1"/>
    <dgm:cxn modelId="{9101D47A-CBE2-40E3-8C8E-0AAE63EB96A5}" srcId="{1971AFCF-3D95-48CB-829F-CAE3FBE34982}" destId="{CAF6EDE0-97AA-4164-8179-6ED26073A9D5}" srcOrd="0" destOrd="0" parTransId="{4560F7C2-23D4-4117-8A2F-A2DFCA17A01B}" sibTransId="{4B25139C-31D0-4AE7-B6E1-1EEBF17E8F28}"/>
    <dgm:cxn modelId="{3D82729C-FE03-48BC-8918-634FA0BEA064}" type="presOf" srcId="{83B2EE0A-6B2A-4B9F-A7C7-222AAE3E9C4E}" destId="{6F0B1ED9-5DD2-42DE-A73C-C016CE998BAE}" srcOrd="0" destOrd="0" presId="urn:microsoft.com/office/officeart/2005/8/layout/orgChart1"/>
    <dgm:cxn modelId="{E7CFC113-E8BE-4477-8D55-1E1D225C9CB9}" type="presOf" srcId="{58D1D62F-B7BD-418D-A05E-B788020EA21E}" destId="{82F7BEEA-6C48-4855-BF5D-8D115DF4C4A5}" srcOrd="1" destOrd="0" presId="urn:microsoft.com/office/officeart/2005/8/layout/orgChart1"/>
    <dgm:cxn modelId="{E7BB693C-F440-45DC-9F89-34B44F5DD382}" type="presOf" srcId="{58D1D62F-B7BD-418D-A05E-B788020EA21E}" destId="{3BB70EDC-B43B-4E8B-BA8E-5A552BF2DEDC}" srcOrd="0" destOrd="0" presId="urn:microsoft.com/office/officeart/2005/8/layout/orgChart1"/>
    <dgm:cxn modelId="{4EF6F2D9-153E-4FB3-87D8-2121C453C047}" type="presOf" srcId="{C319C3D7-53A0-4E4B-8FF9-4C8448556BB5}" destId="{F27987E4-7C42-4139-AC89-1C6EA361DC2C}" srcOrd="0" destOrd="0" presId="urn:microsoft.com/office/officeart/2005/8/layout/orgChart1"/>
    <dgm:cxn modelId="{DC9E4738-749A-4C06-971C-A94101BD62E1}" type="presOf" srcId="{5819CC66-BE1A-44D5-B9D6-53D0A1888BFE}" destId="{DB3F0905-4A0B-4D3C-962A-7A3270B20DF8}" srcOrd="0" destOrd="0" presId="urn:microsoft.com/office/officeart/2005/8/layout/orgChart1"/>
    <dgm:cxn modelId="{FCD5761C-2431-4C59-AC87-B5BB7F1EC80E}" type="presOf" srcId="{CB92C23E-C11D-4722-B509-5D552463AB1F}" destId="{22895F5C-0756-44AD-BBCC-D7FAD97CE06D}" srcOrd="1" destOrd="0" presId="urn:microsoft.com/office/officeart/2005/8/layout/orgChart1"/>
    <dgm:cxn modelId="{D889EBE0-1B42-4471-9F3D-10FA7E9A4ADC}" srcId="{CAF6EDE0-97AA-4164-8179-6ED26073A9D5}" destId="{58D1D62F-B7BD-418D-A05E-B788020EA21E}" srcOrd="0" destOrd="0" parTransId="{2DBD8549-AB45-4999-858C-00EAD2A3A43E}" sibTransId="{5267FA73-3C09-476D-BA05-AF3499F91A7A}"/>
    <dgm:cxn modelId="{B247F636-1AB7-4730-A330-054D17F88F2F}" type="presOf" srcId="{CAF6EDE0-97AA-4164-8179-6ED26073A9D5}" destId="{E4D84C99-83E9-4B9B-98D5-8226D67649E6}" srcOrd="0" destOrd="0" presId="urn:microsoft.com/office/officeart/2005/8/layout/orgChart1"/>
    <dgm:cxn modelId="{4CCE6E1D-3871-4F09-A1B1-A4E3E222B747}" srcId="{58D1D62F-B7BD-418D-A05E-B788020EA21E}" destId="{505106E5-82C9-4019-BE4E-A49D1CCC721D}" srcOrd="4" destOrd="0" parTransId="{3CFBFDC9-5DD7-415D-A170-662AA30A8AE8}" sibTransId="{AC695807-555E-4CAF-858D-0ECB3680F6D1}"/>
    <dgm:cxn modelId="{10A0B746-9374-469E-B5CF-E15729FAF8C6}" srcId="{58D1D62F-B7BD-418D-A05E-B788020EA21E}" destId="{1611A282-A4E6-4E70-93A7-43257E4A0DE1}" srcOrd="0" destOrd="0" parTransId="{83B2EE0A-6B2A-4B9F-A7C7-222AAE3E9C4E}" sibTransId="{3B92A69C-B50C-4992-B035-D26BD73F1A60}"/>
    <dgm:cxn modelId="{048CF717-6624-4565-BF30-EF1D5EF67CB7}" srcId="{58D1D62F-B7BD-418D-A05E-B788020EA21E}" destId="{A528AED1-BB87-4530-A616-9A6DEF12D969}" srcOrd="1" destOrd="0" parTransId="{BC98DDB4-E410-4D6E-B049-15C6236CDD00}" sibTransId="{DAF7AE77-7AB1-449D-A95D-F9B9A0310119}"/>
    <dgm:cxn modelId="{459207BE-BA80-4790-81A0-DC3DCEF04177}" type="presOf" srcId="{1611A282-A4E6-4E70-93A7-43257E4A0DE1}" destId="{CA5CBB7E-7648-429E-8FE5-E52D46AACEF1}" srcOrd="1" destOrd="0" presId="urn:microsoft.com/office/officeart/2005/8/layout/orgChart1"/>
    <dgm:cxn modelId="{5DA6629E-8EA0-4E05-829A-C740B11F9D64}" type="presOf" srcId="{BC98DDB4-E410-4D6E-B049-15C6236CDD00}" destId="{C2362CDA-B4B9-4759-9D6A-18E241895F6D}" srcOrd="0" destOrd="0" presId="urn:microsoft.com/office/officeart/2005/8/layout/orgChart1"/>
    <dgm:cxn modelId="{DAB7DA4F-843B-4347-9442-B83A54106C7E}" srcId="{58D1D62F-B7BD-418D-A05E-B788020EA21E}" destId="{CB92C23E-C11D-4722-B509-5D552463AB1F}" srcOrd="3" destOrd="0" parTransId="{6F5C5FFF-0584-45A2-BDF1-D758DC927681}" sibTransId="{36CD2CB2-7CF5-4038-8F15-8F64D007FA07}"/>
    <dgm:cxn modelId="{1B4D654F-B634-4928-B459-CCE53837CC44}" type="presOf" srcId="{1971AFCF-3D95-48CB-829F-CAE3FBE34982}" destId="{F6C28A98-A1A5-4DF4-80D8-2BD40D5E3093}" srcOrd="0" destOrd="0" presId="urn:microsoft.com/office/officeart/2005/8/layout/orgChart1"/>
    <dgm:cxn modelId="{2599EA36-DCEC-4771-A185-E5D3E103E2B8}" srcId="{58D1D62F-B7BD-418D-A05E-B788020EA21E}" destId="{5819CC66-BE1A-44D5-B9D6-53D0A1888BFE}" srcOrd="2" destOrd="0" parTransId="{C319C3D7-53A0-4E4B-8FF9-4C8448556BB5}" sibTransId="{74FA76FD-EF5A-4F93-A7E1-5795710DB10F}"/>
    <dgm:cxn modelId="{3B3D2676-5F0A-4092-A655-45BDC7647AEC}" type="presOf" srcId="{A528AED1-BB87-4530-A616-9A6DEF12D969}" destId="{DCFC0437-CE85-4416-8541-8859649604DA}" srcOrd="1" destOrd="0" presId="urn:microsoft.com/office/officeart/2005/8/layout/orgChart1"/>
    <dgm:cxn modelId="{8441B92F-5519-4C3B-836E-C5A28B8BDD4A}" type="presOf" srcId="{2DBD8549-AB45-4999-858C-00EAD2A3A43E}" destId="{AF766679-1074-4C00-BEAE-D95E73874050}" srcOrd="0" destOrd="0" presId="urn:microsoft.com/office/officeart/2005/8/layout/orgChart1"/>
    <dgm:cxn modelId="{6E266EA8-C99F-4AAC-ADC5-C9C1A48CE451}" type="presParOf" srcId="{F6C28A98-A1A5-4DF4-80D8-2BD40D5E3093}" destId="{9FF89E9A-CCD2-4D26-9B56-CC2FBBFDA0B3}" srcOrd="0" destOrd="0" presId="urn:microsoft.com/office/officeart/2005/8/layout/orgChart1"/>
    <dgm:cxn modelId="{19E695DE-2410-4C0C-B0C2-45E8FEB2C0DD}" type="presParOf" srcId="{9FF89E9A-CCD2-4D26-9B56-CC2FBBFDA0B3}" destId="{6791AA6C-3032-461E-B50D-EA04B3E9A80C}" srcOrd="0" destOrd="0" presId="urn:microsoft.com/office/officeart/2005/8/layout/orgChart1"/>
    <dgm:cxn modelId="{A25E33F0-3541-4C92-9327-41398B43E592}" type="presParOf" srcId="{6791AA6C-3032-461E-B50D-EA04B3E9A80C}" destId="{E4D84C99-83E9-4B9B-98D5-8226D67649E6}" srcOrd="0" destOrd="0" presId="urn:microsoft.com/office/officeart/2005/8/layout/orgChart1"/>
    <dgm:cxn modelId="{BEED6388-E886-4C80-B0EA-476885322CC5}" type="presParOf" srcId="{6791AA6C-3032-461E-B50D-EA04B3E9A80C}" destId="{5A5348E7-B368-481C-BDC5-45E914720D06}" srcOrd="1" destOrd="0" presId="urn:microsoft.com/office/officeart/2005/8/layout/orgChart1"/>
    <dgm:cxn modelId="{4D32735A-76A0-4414-B7D5-B2E4E6979396}" type="presParOf" srcId="{9FF89E9A-CCD2-4D26-9B56-CC2FBBFDA0B3}" destId="{18396A48-42EE-4C43-AA3E-E36A806F1903}" srcOrd="1" destOrd="0" presId="urn:microsoft.com/office/officeart/2005/8/layout/orgChart1"/>
    <dgm:cxn modelId="{EAFAD142-87A9-4A57-96A8-FA17FB4ADAAD}" type="presParOf" srcId="{18396A48-42EE-4C43-AA3E-E36A806F1903}" destId="{AF766679-1074-4C00-BEAE-D95E73874050}" srcOrd="0" destOrd="0" presId="urn:microsoft.com/office/officeart/2005/8/layout/orgChart1"/>
    <dgm:cxn modelId="{F22B7BF9-49A9-4CC1-BE73-F178284B3CC0}" type="presParOf" srcId="{18396A48-42EE-4C43-AA3E-E36A806F1903}" destId="{C61EACFD-10B7-4ACA-8815-DBB7B1C56A9C}" srcOrd="1" destOrd="0" presId="urn:microsoft.com/office/officeart/2005/8/layout/orgChart1"/>
    <dgm:cxn modelId="{16D8BBAD-9BD2-4CD9-9C46-2FE0C4195ED8}" type="presParOf" srcId="{C61EACFD-10B7-4ACA-8815-DBB7B1C56A9C}" destId="{697560A8-C0B3-45B3-A0FB-A3E32A8BEEAA}" srcOrd="0" destOrd="0" presId="urn:microsoft.com/office/officeart/2005/8/layout/orgChart1"/>
    <dgm:cxn modelId="{4A5FCF3A-3AB5-4D01-B345-9F416E0DCBAE}" type="presParOf" srcId="{697560A8-C0B3-45B3-A0FB-A3E32A8BEEAA}" destId="{3BB70EDC-B43B-4E8B-BA8E-5A552BF2DEDC}" srcOrd="0" destOrd="0" presId="urn:microsoft.com/office/officeart/2005/8/layout/orgChart1"/>
    <dgm:cxn modelId="{4C76D0CE-E172-43D6-9DC8-C1C5AB515219}" type="presParOf" srcId="{697560A8-C0B3-45B3-A0FB-A3E32A8BEEAA}" destId="{82F7BEEA-6C48-4855-BF5D-8D115DF4C4A5}" srcOrd="1" destOrd="0" presId="urn:microsoft.com/office/officeart/2005/8/layout/orgChart1"/>
    <dgm:cxn modelId="{091CF11D-4A9A-4969-A0B3-40285D6FD2EC}" type="presParOf" srcId="{C61EACFD-10B7-4ACA-8815-DBB7B1C56A9C}" destId="{AF37F4A8-9F25-409D-88B4-E9CCE5FC18D4}" srcOrd="1" destOrd="0" presId="urn:microsoft.com/office/officeart/2005/8/layout/orgChart1"/>
    <dgm:cxn modelId="{70075545-F03A-4875-B6B1-E9CB3027BBB8}" type="presParOf" srcId="{AF37F4A8-9F25-409D-88B4-E9CCE5FC18D4}" destId="{6F0B1ED9-5DD2-42DE-A73C-C016CE998BAE}" srcOrd="0" destOrd="0" presId="urn:microsoft.com/office/officeart/2005/8/layout/orgChart1"/>
    <dgm:cxn modelId="{8D7AB9FE-2A32-402C-8B4D-57DB84674871}" type="presParOf" srcId="{AF37F4A8-9F25-409D-88B4-E9CCE5FC18D4}" destId="{7FBE0683-69C5-4C14-A4B1-D188C7E8EDAC}" srcOrd="1" destOrd="0" presId="urn:microsoft.com/office/officeart/2005/8/layout/orgChart1"/>
    <dgm:cxn modelId="{203BBFDD-A3CB-4FD6-B062-A64FA1AC0402}" type="presParOf" srcId="{7FBE0683-69C5-4C14-A4B1-D188C7E8EDAC}" destId="{19E97139-AEBC-4240-A45A-C777E443B51D}" srcOrd="0" destOrd="0" presId="urn:microsoft.com/office/officeart/2005/8/layout/orgChart1"/>
    <dgm:cxn modelId="{D3887C88-785B-4D9E-BD96-D8E6BA5149C0}" type="presParOf" srcId="{19E97139-AEBC-4240-A45A-C777E443B51D}" destId="{DC4E36F9-6BDF-46A2-95A0-29DABD0401CB}" srcOrd="0" destOrd="0" presId="urn:microsoft.com/office/officeart/2005/8/layout/orgChart1"/>
    <dgm:cxn modelId="{3739E499-1906-4BB0-BD63-55321CC81B85}" type="presParOf" srcId="{19E97139-AEBC-4240-A45A-C777E443B51D}" destId="{CA5CBB7E-7648-429E-8FE5-E52D46AACEF1}" srcOrd="1" destOrd="0" presId="urn:microsoft.com/office/officeart/2005/8/layout/orgChart1"/>
    <dgm:cxn modelId="{1010CC3A-E1C2-4E99-8BD6-B753C3A69941}" type="presParOf" srcId="{7FBE0683-69C5-4C14-A4B1-D188C7E8EDAC}" destId="{D62B2B4D-A6D2-4419-86DE-488B1783C5A5}" srcOrd="1" destOrd="0" presId="urn:microsoft.com/office/officeart/2005/8/layout/orgChart1"/>
    <dgm:cxn modelId="{1F4E8C88-946F-4C5D-BC70-D0B237BD522B}" type="presParOf" srcId="{7FBE0683-69C5-4C14-A4B1-D188C7E8EDAC}" destId="{80E18F50-44DC-41A3-8CF3-AB148C3C26B7}" srcOrd="2" destOrd="0" presId="urn:microsoft.com/office/officeart/2005/8/layout/orgChart1"/>
    <dgm:cxn modelId="{308E5FBF-3E64-4918-98B4-D61C7C539F9F}" type="presParOf" srcId="{AF37F4A8-9F25-409D-88B4-E9CCE5FC18D4}" destId="{C2362CDA-B4B9-4759-9D6A-18E241895F6D}" srcOrd="2" destOrd="0" presId="urn:microsoft.com/office/officeart/2005/8/layout/orgChart1"/>
    <dgm:cxn modelId="{CA852262-5C32-465A-83F5-8F7A9AE09A35}" type="presParOf" srcId="{AF37F4A8-9F25-409D-88B4-E9CCE5FC18D4}" destId="{1924934A-D390-47FA-80EC-EA7AC8DFA465}" srcOrd="3" destOrd="0" presId="urn:microsoft.com/office/officeart/2005/8/layout/orgChart1"/>
    <dgm:cxn modelId="{FA3FD800-7CC2-48EE-824F-37835FBBCBF0}" type="presParOf" srcId="{1924934A-D390-47FA-80EC-EA7AC8DFA465}" destId="{51990F6D-2CC4-49AF-999B-3BA25D6B58AF}" srcOrd="0" destOrd="0" presId="urn:microsoft.com/office/officeart/2005/8/layout/orgChart1"/>
    <dgm:cxn modelId="{5568B11F-7674-424D-9F54-AB9AD0F97E04}" type="presParOf" srcId="{51990F6D-2CC4-49AF-999B-3BA25D6B58AF}" destId="{3A3C86BA-D84C-4FEF-B037-215A2938663C}" srcOrd="0" destOrd="0" presId="urn:microsoft.com/office/officeart/2005/8/layout/orgChart1"/>
    <dgm:cxn modelId="{38C9D7D1-6F70-4FCC-AC8A-DF3C097F3C91}" type="presParOf" srcId="{51990F6D-2CC4-49AF-999B-3BA25D6B58AF}" destId="{DCFC0437-CE85-4416-8541-8859649604DA}" srcOrd="1" destOrd="0" presId="urn:microsoft.com/office/officeart/2005/8/layout/orgChart1"/>
    <dgm:cxn modelId="{38183F34-2BE0-44C9-AB92-3C17890FE296}" type="presParOf" srcId="{1924934A-D390-47FA-80EC-EA7AC8DFA465}" destId="{09DD08E0-60B6-4932-B203-793B789CEF2D}" srcOrd="1" destOrd="0" presId="urn:microsoft.com/office/officeart/2005/8/layout/orgChart1"/>
    <dgm:cxn modelId="{FC98ADCA-DFCF-42FC-8800-45957CA3FA2A}" type="presParOf" srcId="{1924934A-D390-47FA-80EC-EA7AC8DFA465}" destId="{48FDB705-C39A-4245-9197-A92DB5F1B340}" srcOrd="2" destOrd="0" presId="urn:microsoft.com/office/officeart/2005/8/layout/orgChart1"/>
    <dgm:cxn modelId="{F1442E9D-978F-4805-8648-792F21DB361C}" type="presParOf" srcId="{AF37F4A8-9F25-409D-88B4-E9CCE5FC18D4}" destId="{F27987E4-7C42-4139-AC89-1C6EA361DC2C}" srcOrd="4" destOrd="0" presId="urn:microsoft.com/office/officeart/2005/8/layout/orgChart1"/>
    <dgm:cxn modelId="{42898321-045B-43DD-BCC9-BD8AF6886988}" type="presParOf" srcId="{AF37F4A8-9F25-409D-88B4-E9CCE5FC18D4}" destId="{F33B775E-A113-44E8-AB35-4D0E5D5BFFAB}" srcOrd="5" destOrd="0" presId="urn:microsoft.com/office/officeart/2005/8/layout/orgChart1"/>
    <dgm:cxn modelId="{EB4FE126-5DF0-4981-8C7E-EB38D93CFA4F}" type="presParOf" srcId="{F33B775E-A113-44E8-AB35-4D0E5D5BFFAB}" destId="{AD3DE0CB-A18A-4B73-8D78-15155BB09BF5}" srcOrd="0" destOrd="0" presId="urn:microsoft.com/office/officeart/2005/8/layout/orgChart1"/>
    <dgm:cxn modelId="{D8E420D6-55BE-40F8-B149-61001571D0B1}" type="presParOf" srcId="{AD3DE0CB-A18A-4B73-8D78-15155BB09BF5}" destId="{DB3F0905-4A0B-4D3C-962A-7A3270B20DF8}" srcOrd="0" destOrd="0" presId="urn:microsoft.com/office/officeart/2005/8/layout/orgChart1"/>
    <dgm:cxn modelId="{192ABB23-6A00-49E8-9AB3-E2D5066CAA7D}" type="presParOf" srcId="{AD3DE0CB-A18A-4B73-8D78-15155BB09BF5}" destId="{44119097-B8A6-4CE0-B307-614FBB8A4F73}" srcOrd="1" destOrd="0" presId="urn:microsoft.com/office/officeart/2005/8/layout/orgChart1"/>
    <dgm:cxn modelId="{7FD37912-FFAA-4600-9DCD-B8A74970BC3A}" type="presParOf" srcId="{F33B775E-A113-44E8-AB35-4D0E5D5BFFAB}" destId="{74CC8F53-2B08-4868-A6AD-E752773F5417}" srcOrd="1" destOrd="0" presId="urn:microsoft.com/office/officeart/2005/8/layout/orgChart1"/>
    <dgm:cxn modelId="{D7090869-2B91-414E-AA21-DFE8B60D2E64}" type="presParOf" srcId="{F33B775E-A113-44E8-AB35-4D0E5D5BFFAB}" destId="{6488C62F-55B6-4D74-A2DE-A19E6ED61F24}" srcOrd="2" destOrd="0" presId="urn:microsoft.com/office/officeart/2005/8/layout/orgChart1"/>
    <dgm:cxn modelId="{577DC069-3174-47D5-8702-189C4178C321}" type="presParOf" srcId="{AF37F4A8-9F25-409D-88B4-E9CCE5FC18D4}" destId="{8A7EEE0B-62C7-448A-92A2-D8B4098F87C4}" srcOrd="6" destOrd="0" presId="urn:microsoft.com/office/officeart/2005/8/layout/orgChart1"/>
    <dgm:cxn modelId="{B4828F1B-72D6-432F-AF6F-16FB8CD1957D}" type="presParOf" srcId="{AF37F4A8-9F25-409D-88B4-E9CCE5FC18D4}" destId="{EC8BFA70-4274-4AE1-A093-273F5AEBC847}" srcOrd="7" destOrd="0" presId="urn:microsoft.com/office/officeart/2005/8/layout/orgChart1"/>
    <dgm:cxn modelId="{1A3AC6F3-8C56-4BA2-94B4-3ED66797AB8E}" type="presParOf" srcId="{EC8BFA70-4274-4AE1-A093-273F5AEBC847}" destId="{F4E6051F-5246-483C-8896-583FC1F18FF9}" srcOrd="0" destOrd="0" presId="urn:microsoft.com/office/officeart/2005/8/layout/orgChart1"/>
    <dgm:cxn modelId="{BD3645E9-B243-41DF-89CD-FA306E405D59}" type="presParOf" srcId="{F4E6051F-5246-483C-8896-583FC1F18FF9}" destId="{B835F10E-0B81-4464-B904-806B9B42F673}" srcOrd="0" destOrd="0" presId="urn:microsoft.com/office/officeart/2005/8/layout/orgChart1"/>
    <dgm:cxn modelId="{3EDD87F6-6DFF-4E42-B137-95ED18968270}" type="presParOf" srcId="{F4E6051F-5246-483C-8896-583FC1F18FF9}" destId="{22895F5C-0756-44AD-BBCC-D7FAD97CE06D}" srcOrd="1" destOrd="0" presId="urn:microsoft.com/office/officeart/2005/8/layout/orgChart1"/>
    <dgm:cxn modelId="{2F9E14DB-25F0-4BC3-9A9D-4563F24CB79B}" type="presParOf" srcId="{EC8BFA70-4274-4AE1-A093-273F5AEBC847}" destId="{934C9500-AB1B-42BF-BBAE-6AB203875EB8}" srcOrd="1" destOrd="0" presId="urn:microsoft.com/office/officeart/2005/8/layout/orgChart1"/>
    <dgm:cxn modelId="{27EC3ECA-FFD7-4DB9-A56C-51A9C8B9E840}" type="presParOf" srcId="{EC8BFA70-4274-4AE1-A093-273F5AEBC847}" destId="{2FAD73B7-07B0-40B4-959C-F691A4C23E6D}" srcOrd="2" destOrd="0" presId="urn:microsoft.com/office/officeart/2005/8/layout/orgChart1"/>
    <dgm:cxn modelId="{8EBB66D2-F4F4-4DD2-B379-CCB90F26C5F1}" type="presParOf" srcId="{AF37F4A8-9F25-409D-88B4-E9CCE5FC18D4}" destId="{262D6E0E-0043-4D98-84C1-821770FD5498}" srcOrd="8" destOrd="0" presId="urn:microsoft.com/office/officeart/2005/8/layout/orgChart1"/>
    <dgm:cxn modelId="{1F8E9021-2989-4CE7-8F91-5301FB16130A}" type="presParOf" srcId="{AF37F4A8-9F25-409D-88B4-E9CCE5FC18D4}" destId="{25177E7B-2952-4807-A9D3-FC3761410B0A}" srcOrd="9" destOrd="0" presId="urn:microsoft.com/office/officeart/2005/8/layout/orgChart1"/>
    <dgm:cxn modelId="{95A1F21F-B8DD-4AED-BDFA-4B7951DF00EA}" type="presParOf" srcId="{25177E7B-2952-4807-A9D3-FC3761410B0A}" destId="{C3E7583B-6635-437D-9177-2D0B42654FE3}" srcOrd="0" destOrd="0" presId="urn:microsoft.com/office/officeart/2005/8/layout/orgChart1"/>
    <dgm:cxn modelId="{47647D05-95BD-41B2-B0FC-880EE30C9E0A}" type="presParOf" srcId="{C3E7583B-6635-437D-9177-2D0B42654FE3}" destId="{720C59F3-767F-4B30-B194-EB283D0B6EB2}" srcOrd="0" destOrd="0" presId="urn:microsoft.com/office/officeart/2005/8/layout/orgChart1"/>
    <dgm:cxn modelId="{C47E5614-2E08-4AB5-93AA-ADC63F3DDCC3}" type="presParOf" srcId="{C3E7583B-6635-437D-9177-2D0B42654FE3}" destId="{9CA6E563-4DD1-4873-92F2-1734C164006D}" srcOrd="1" destOrd="0" presId="urn:microsoft.com/office/officeart/2005/8/layout/orgChart1"/>
    <dgm:cxn modelId="{CA5A0A71-CC58-4262-978E-208C7B3C7905}" type="presParOf" srcId="{25177E7B-2952-4807-A9D3-FC3761410B0A}" destId="{98AA8692-4C66-4E77-A8CE-BBB044C021D3}" srcOrd="1" destOrd="0" presId="urn:microsoft.com/office/officeart/2005/8/layout/orgChart1"/>
    <dgm:cxn modelId="{2B39DD73-126C-46B3-94C9-1A6358B40B05}" type="presParOf" srcId="{25177E7B-2952-4807-A9D3-FC3761410B0A}" destId="{75F87ACB-162E-4EA7-94DC-39878B951730}" srcOrd="2" destOrd="0" presId="urn:microsoft.com/office/officeart/2005/8/layout/orgChart1"/>
    <dgm:cxn modelId="{B4A1B8F6-C5EF-478C-86EF-0DE2930C7F49}" type="presParOf" srcId="{C61EACFD-10B7-4ACA-8815-DBB7B1C56A9C}" destId="{0E10EABA-E919-41CC-B2CD-9E176DFAD647}" srcOrd="2" destOrd="0" presId="urn:microsoft.com/office/officeart/2005/8/layout/orgChart1"/>
    <dgm:cxn modelId="{6CD1107F-151F-4FE6-B203-55045201BEDB}" type="presParOf" srcId="{9FF89E9A-CCD2-4D26-9B56-CC2FBBFDA0B3}" destId="{24AD3707-B1B2-4EA4-A4CC-446E5EC3FB4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1740B34-8CA7-4430-8E9C-F2E0507C19D7}" type="doc">
      <dgm:prSet loTypeId="urn:microsoft.com/office/officeart/2005/8/layout/radial6" loCatId="cycle" qsTypeId="urn:microsoft.com/office/officeart/2005/8/quickstyle/simple1" qsCatId="simple" csTypeId="urn:microsoft.com/office/officeart/2005/8/colors/accent1_1" csCatId="accent1" phldr="1"/>
      <dgm:spPr/>
      <dgm:t>
        <a:bodyPr/>
        <a:lstStyle/>
        <a:p>
          <a:endParaRPr lang="pl-PL"/>
        </a:p>
      </dgm:t>
    </dgm:pt>
    <dgm:pt modelId="{5003CAE2-1D32-4F0E-86AC-A472847040E0}">
      <dgm:prSet phldrT="[Tekst]"/>
      <dgm:spPr/>
      <dgm:t>
        <a:bodyPr/>
        <a:lstStyle/>
        <a:p>
          <a:r>
            <a:rPr lang="pl-PL" b="1" dirty="0" smtClean="0">
              <a:solidFill>
                <a:srgbClr val="FF0000"/>
              </a:solidFill>
              <a:effectLst>
                <a:outerShdw blurRad="38100" dist="38100" dir="2700000" algn="tl">
                  <a:srgbClr val="000000">
                    <a:alpha val="43137"/>
                  </a:srgbClr>
                </a:outerShdw>
              </a:effectLst>
            </a:rPr>
            <a:t>GMINA</a:t>
          </a:r>
          <a:endParaRPr lang="pl-PL" b="1" dirty="0">
            <a:solidFill>
              <a:srgbClr val="FF0000"/>
            </a:solidFill>
            <a:effectLst>
              <a:outerShdw blurRad="38100" dist="38100" dir="2700000" algn="tl">
                <a:srgbClr val="000000">
                  <a:alpha val="43137"/>
                </a:srgbClr>
              </a:outerShdw>
            </a:effectLst>
          </a:endParaRPr>
        </a:p>
      </dgm:t>
    </dgm:pt>
    <dgm:pt modelId="{6DDECC15-C8D9-4522-81F4-F253A902D84A}" type="parTrans" cxnId="{38BACD77-1762-49D4-951F-66F1A68ECD73}">
      <dgm:prSet/>
      <dgm:spPr/>
      <dgm:t>
        <a:bodyPr/>
        <a:lstStyle/>
        <a:p>
          <a:endParaRPr lang="pl-PL"/>
        </a:p>
      </dgm:t>
    </dgm:pt>
    <dgm:pt modelId="{C4756EC6-8F79-4A98-9D7F-D4081821B6A0}" type="sibTrans" cxnId="{38BACD77-1762-49D4-951F-66F1A68ECD73}">
      <dgm:prSet/>
      <dgm:spPr/>
      <dgm:t>
        <a:bodyPr/>
        <a:lstStyle/>
        <a:p>
          <a:endParaRPr lang="pl-PL"/>
        </a:p>
      </dgm:t>
    </dgm:pt>
    <dgm:pt modelId="{B550B662-6999-4971-832E-CD760A2A5C93}">
      <dgm:prSet phldrT="[Tekst]"/>
      <dgm:spPr/>
      <dgm:t>
        <a:bodyPr/>
        <a:lstStyle/>
        <a:p>
          <a:r>
            <a:rPr lang="pl-PL" dirty="0" smtClean="0"/>
            <a:t>Odpady odebrane</a:t>
          </a:r>
          <a:endParaRPr lang="pl-PL" dirty="0"/>
        </a:p>
      </dgm:t>
    </dgm:pt>
    <dgm:pt modelId="{993566B6-A1A7-40A3-B8F4-9C2C9D0AAF69}" type="parTrans" cxnId="{21D1F37B-2BD7-49E9-8BB1-E0B422A99C49}">
      <dgm:prSet/>
      <dgm:spPr/>
      <dgm:t>
        <a:bodyPr/>
        <a:lstStyle/>
        <a:p>
          <a:endParaRPr lang="pl-PL"/>
        </a:p>
      </dgm:t>
    </dgm:pt>
    <dgm:pt modelId="{9F16A435-1225-4906-937E-8B6EC62053E8}" type="sibTrans" cxnId="{21D1F37B-2BD7-49E9-8BB1-E0B422A99C49}">
      <dgm:prSet/>
      <dgm:spPr/>
      <dgm:t>
        <a:bodyPr/>
        <a:lstStyle/>
        <a:p>
          <a:endParaRPr lang="pl-PL"/>
        </a:p>
      </dgm:t>
    </dgm:pt>
    <dgm:pt modelId="{3B87CDFB-88B5-41AD-A9C6-7124764B0EA7}">
      <dgm:prSet phldrT="[Tekst]"/>
      <dgm:spPr/>
      <dgm:t>
        <a:bodyPr/>
        <a:lstStyle/>
        <a:p>
          <a:r>
            <a:rPr lang="pl-PL" dirty="0" smtClean="0"/>
            <a:t>Odpady zebrane w innych miejscach</a:t>
          </a:r>
          <a:endParaRPr lang="pl-PL" dirty="0"/>
        </a:p>
      </dgm:t>
    </dgm:pt>
    <dgm:pt modelId="{0E27669D-23DA-4A42-AE50-25928123A071}" type="parTrans" cxnId="{444D6BD9-85C7-4B40-8D42-D9827E6A1369}">
      <dgm:prSet/>
      <dgm:spPr/>
      <dgm:t>
        <a:bodyPr/>
        <a:lstStyle/>
        <a:p>
          <a:endParaRPr lang="pl-PL"/>
        </a:p>
      </dgm:t>
    </dgm:pt>
    <dgm:pt modelId="{AC00EBDF-DFD6-482E-944D-A4D133E4AD92}" type="sibTrans" cxnId="{444D6BD9-85C7-4B40-8D42-D9827E6A1369}">
      <dgm:prSet/>
      <dgm:spPr/>
      <dgm:t>
        <a:bodyPr/>
        <a:lstStyle/>
        <a:p>
          <a:endParaRPr lang="pl-PL"/>
        </a:p>
      </dgm:t>
    </dgm:pt>
    <dgm:pt modelId="{96967D67-C2AD-437F-B8E1-9D199BEF709F}">
      <dgm:prSet phldrT="[Tekst]"/>
      <dgm:spPr/>
      <dgm:t>
        <a:bodyPr/>
        <a:lstStyle/>
        <a:p>
          <a:r>
            <a:rPr lang="pl-PL" dirty="0" smtClean="0"/>
            <a:t>System kaucyjne</a:t>
          </a:r>
          <a:endParaRPr lang="pl-PL" dirty="0"/>
        </a:p>
      </dgm:t>
    </dgm:pt>
    <dgm:pt modelId="{D7B9518A-C3C4-434D-A534-545C5A66EC3C}" type="parTrans" cxnId="{86664D6C-DD60-4FBC-ADD2-026DC9156C1E}">
      <dgm:prSet/>
      <dgm:spPr/>
      <dgm:t>
        <a:bodyPr/>
        <a:lstStyle/>
        <a:p>
          <a:endParaRPr lang="pl-PL"/>
        </a:p>
      </dgm:t>
    </dgm:pt>
    <dgm:pt modelId="{16D9CCB5-BAF8-4225-A632-DC55FEE2828D}" type="sibTrans" cxnId="{86664D6C-DD60-4FBC-ADD2-026DC9156C1E}">
      <dgm:prSet/>
      <dgm:spPr/>
      <dgm:t>
        <a:bodyPr/>
        <a:lstStyle/>
        <a:p>
          <a:endParaRPr lang="pl-PL"/>
        </a:p>
      </dgm:t>
    </dgm:pt>
    <dgm:pt modelId="{80231516-45E4-4427-81BA-7848DB536798}">
      <dgm:prSet phldrT="[Tekst]" custT="1"/>
      <dgm:spPr/>
      <dgm:t>
        <a:bodyPr/>
        <a:lstStyle/>
        <a:p>
          <a:r>
            <a:rPr lang="pl-PL" sz="1400" b="1" i="1" dirty="0" smtClean="0">
              <a:solidFill>
                <a:srgbClr val="FF0000"/>
              </a:solidFill>
              <a:effectLst>
                <a:outerShdw blurRad="38100" dist="38100" dir="2700000" algn="tl">
                  <a:srgbClr val="000000">
                    <a:alpha val="43137"/>
                  </a:srgbClr>
                </a:outerShdw>
              </a:effectLst>
            </a:rPr>
            <a:t>Przydomowe kompostowniki</a:t>
          </a:r>
          <a:endParaRPr lang="pl-PL" sz="1400" b="1" i="1" dirty="0">
            <a:solidFill>
              <a:srgbClr val="FF0000"/>
            </a:solidFill>
            <a:effectLst>
              <a:outerShdw blurRad="38100" dist="38100" dir="2700000" algn="tl">
                <a:srgbClr val="000000">
                  <a:alpha val="43137"/>
                </a:srgbClr>
              </a:outerShdw>
            </a:effectLst>
          </a:endParaRPr>
        </a:p>
      </dgm:t>
    </dgm:pt>
    <dgm:pt modelId="{9DCACCEF-F11A-47BB-9036-6E1BE20975CE}" type="parTrans" cxnId="{C9ABC1D8-7179-4B69-B362-E600B0CC717A}">
      <dgm:prSet/>
      <dgm:spPr/>
      <dgm:t>
        <a:bodyPr/>
        <a:lstStyle/>
        <a:p>
          <a:endParaRPr lang="pl-PL"/>
        </a:p>
      </dgm:t>
    </dgm:pt>
    <dgm:pt modelId="{C2C75E6A-8DFC-459D-A2F6-B9C578246F46}" type="sibTrans" cxnId="{C9ABC1D8-7179-4B69-B362-E600B0CC717A}">
      <dgm:prSet/>
      <dgm:spPr/>
      <dgm:t>
        <a:bodyPr/>
        <a:lstStyle/>
        <a:p>
          <a:endParaRPr lang="pl-PL"/>
        </a:p>
      </dgm:t>
    </dgm:pt>
    <dgm:pt modelId="{D45AE33F-BF7E-42BE-8C37-C85945F086C0}">
      <dgm:prSet phldrT="[Tekst]"/>
      <dgm:spPr/>
      <dgm:t>
        <a:bodyPr/>
        <a:lstStyle/>
        <a:p>
          <a:r>
            <a:rPr lang="pl-PL" dirty="0" smtClean="0"/>
            <a:t>Odpady zebrane na PSZOK</a:t>
          </a:r>
          <a:endParaRPr lang="pl-PL" dirty="0"/>
        </a:p>
      </dgm:t>
    </dgm:pt>
    <dgm:pt modelId="{AA2AB568-33B8-43E5-874A-9DF5C1D305FC}" type="parTrans" cxnId="{1F003182-F09B-4FEA-841C-FB0514F03BEC}">
      <dgm:prSet/>
      <dgm:spPr/>
      <dgm:t>
        <a:bodyPr/>
        <a:lstStyle/>
        <a:p>
          <a:endParaRPr lang="pl-PL"/>
        </a:p>
      </dgm:t>
    </dgm:pt>
    <dgm:pt modelId="{B8CD77B1-878F-4D44-88B4-A31472374F97}" type="sibTrans" cxnId="{1F003182-F09B-4FEA-841C-FB0514F03BEC}">
      <dgm:prSet/>
      <dgm:spPr/>
      <dgm:t>
        <a:bodyPr/>
        <a:lstStyle/>
        <a:p>
          <a:endParaRPr lang="pl-PL"/>
        </a:p>
      </dgm:t>
    </dgm:pt>
    <dgm:pt modelId="{BAC4FBD2-FCA3-4618-BF44-09476A46F37F}" type="pres">
      <dgm:prSet presAssocID="{C1740B34-8CA7-4430-8E9C-F2E0507C19D7}" presName="Name0" presStyleCnt="0">
        <dgm:presLayoutVars>
          <dgm:chMax val="1"/>
          <dgm:dir/>
          <dgm:animLvl val="ctr"/>
          <dgm:resizeHandles val="exact"/>
        </dgm:presLayoutVars>
      </dgm:prSet>
      <dgm:spPr/>
      <dgm:t>
        <a:bodyPr/>
        <a:lstStyle/>
        <a:p>
          <a:endParaRPr lang="pl-PL"/>
        </a:p>
      </dgm:t>
    </dgm:pt>
    <dgm:pt modelId="{5054A637-ED02-4877-A3A8-E6EA65186CB5}" type="pres">
      <dgm:prSet presAssocID="{5003CAE2-1D32-4F0E-86AC-A472847040E0}" presName="centerShape" presStyleLbl="node0" presStyleIdx="0" presStyleCnt="1"/>
      <dgm:spPr/>
      <dgm:t>
        <a:bodyPr/>
        <a:lstStyle/>
        <a:p>
          <a:endParaRPr lang="pl-PL"/>
        </a:p>
      </dgm:t>
    </dgm:pt>
    <dgm:pt modelId="{CD19AD21-FC18-4742-99EC-50C149AC1B8C}" type="pres">
      <dgm:prSet presAssocID="{B550B662-6999-4971-832E-CD760A2A5C93}" presName="node" presStyleLbl="node1" presStyleIdx="0" presStyleCnt="5" custScaleX="128168">
        <dgm:presLayoutVars>
          <dgm:bulletEnabled val="1"/>
        </dgm:presLayoutVars>
      </dgm:prSet>
      <dgm:spPr/>
      <dgm:t>
        <a:bodyPr/>
        <a:lstStyle/>
        <a:p>
          <a:endParaRPr lang="pl-PL"/>
        </a:p>
      </dgm:t>
    </dgm:pt>
    <dgm:pt modelId="{55067744-9657-402A-BC1F-72568F3FE8E1}" type="pres">
      <dgm:prSet presAssocID="{B550B662-6999-4971-832E-CD760A2A5C93}" presName="dummy" presStyleCnt="0"/>
      <dgm:spPr/>
    </dgm:pt>
    <dgm:pt modelId="{AD6D4ED8-CF69-44EC-9692-45AB8062D147}" type="pres">
      <dgm:prSet presAssocID="{9F16A435-1225-4906-937E-8B6EC62053E8}" presName="sibTrans" presStyleLbl="sibTrans2D1" presStyleIdx="0" presStyleCnt="5"/>
      <dgm:spPr/>
      <dgm:t>
        <a:bodyPr/>
        <a:lstStyle/>
        <a:p>
          <a:endParaRPr lang="pl-PL"/>
        </a:p>
      </dgm:t>
    </dgm:pt>
    <dgm:pt modelId="{910D4949-2613-45AC-B801-362707060F86}" type="pres">
      <dgm:prSet presAssocID="{3B87CDFB-88B5-41AD-A9C6-7124764B0EA7}" presName="node" presStyleLbl="node1" presStyleIdx="1" presStyleCnt="5" custScaleX="128168">
        <dgm:presLayoutVars>
          <dgm:bulletEnabled val="1"/>
        </dgm:presLayoutVars>
      </dgm:prSet>
      <dgm:spPr/>
      <dgm:t>
        <a:bodyPr/>
        <a:lstStyle/>
        <a:p>
          <a:endParaRPr lang="pl-PL"/>
        </a:p>
      </dgm:t>
    </dgm:pt>
    <dgm:pt modelId="{18185241-609A-44C8-8188-8AFB4CDA1DF2}" type="pres">
      <dgm:prSet presAssocID="{3B87CDFB-88B5-41AD-A9C6-7124764B0EA7}" presName="dummy" presStyleCnt="0"/>
      <dgm:spPr/>
    </dgm:pt>
    <dgm:pt modelId="{6351ED8D-F4B1-4E5C-AADA-58FACA17A8B7}" type="pres">
      <dgm:prSet presAssocID="{AC00EBDF-DFD6-482E-944D-A4D133E4AD92}" presName="sibTrans" presStyleLbl="sibTrans2D1" presStyleIdx="1" presStyleCnt="5"/>
      <dgm:spPr/>
      <dgm:t>
        <a:bodyPr/>
        <a:lstStyle/>
        <a:p>
          <a:endParaRPr lang="pl-PL"/>
        </a:p>
      </dgm:t>
    </dgm:pt>
    <dgm:pt modelId="{C70E7F36-A4C4-4073-9448-960C3896BBFF}" type="pres">
      <dgm:prSet presAssocID="{96967D67-C2AD-437F-B8E1-9D199BEF709F}" presName="node" presStyleLbl="node1" presStyleIdx="2" presStyleCnt="5" custScaleX="128168">
        <dgm:presLayoutVars>
          <dgm:bulletEnabled val="1"/>
        </dgm:presLayoutVars>
      </dgm:prSet>
      <dgm:spPr/>
      <dgm:t>
        <a:bodyPr/>
        <a:lstStyle/>
        <a:p>
          <a:endParaRPr lang="pl-PL"/>
        </a:p>
      </dgm:t>
    </dgm:pt>
    <dgm:pt modelId="{9B2FF5EB-5085-46A6-9793-2AA48AD21987}" type="pres">
      <dgm:prSet presAssocID="{96967D67-C2AD-437F-B8E1-9D199BEF709F}" presName="dummy" presStyleCnt="0"/>
      <dgm:spPr/>
    </dgm:pt>
    <dgm:pt modelId="{50FAAC26-0AEE-4888-92B7-3889B69FAFD6}" type="pres">
      <dgm:prSet presAssocID="{16D9CCB5-BAF8-4225-A632-DC55FEE2828D}" presName="sibTrans" presStyleLbl="sibTrans2D1" presStyleIdx="2" presStyleCnt="5"/>
      <dgm:spPr/>
      <dgm:t>
        <a:bodyPr/>
        <a:lstStyle/>
        <a:p>
          <a:endParaRPr lang="pl-PL"/>
        </a:p>
      </dgm:t>
    </dgm:pt>
    <dgm:pt modelId="{173F6E4A-0003-4DF2-AE2E-44C59A0DAA52}" type="pres">
      <dgm:prSet presAssocID="{80231516-45E4-4427-81BA-7848DB536798}" presName="node" presStyleLbl="node1" presStyleIdx="3" presStyleCnt="5" custScaleX="128168">
        <dgm:presLayoutVars>
          <dgm:bulletEnabled val="1"/>
        </dgm:presLayoutVars>
      </dgm:prSet>
      <dgm:spPr/>
      <dgm:t>
        <a:bodyPr/>
        <a:lstStyle/>
        <a:p>
          <a:endParaRPr lang="pl-PL"/>
        </a:p>
      </dgm:t>
    </dgm:pt>
    <dgm:pt modelId="{7769AE3D-CE29-4685-A9FC-02954845F83C}" type="pres">
      <dgm:prSet presAssocID="{80231516-45E4-4427-81BA-7848DB536798}" presName="dummy" presStyleCnt="0"/>
      <dgm:spPr/>
    </dgm:pt>
    <dgm:pt modelId="{A06E3771-3A1A-415E-B821-62B71AFC293F}" type="pres">
      <dgm:prSet presAssocID="{C2C75E6A-8DFC-459D-A2F6-B9C578246F46}" presName="sibTrans" presStyleLbl="sibTrans2D1" presStyleIdx="3" presStyleCnt="5"/>
      <dgm:spPr/>
      <dgm:t>
        <a:bodyPr/>
        <a:lstStyle/>
        <a:p>
          <a:endParaRPr lang="pl-PL"/>
        </a:p>
      </dgm:t>
    </dgm:pt>
    <dgm:pt modelId="{7FDDF9D9-A880-4747-B535-164258DC0048}" type="pres">
      <dgm:prSet presAssocID="{D45AE33F-BF7E-42BE-8C37-C85945F086C0}" presName="node" presStyleLbl="node1" presStyleIdx="4" presStyleCnt="5" custScaleX="128168">
        <dgm:presLayoutVars>
          <dgm:bulletEnabled val="1"/>
        </dgm:presLayoutVars>
      </dgm:prSet>
      <dgm:spPr/>
      <dgm:t>
        <a:bodyPr/>
        <a:lstStyle/>
        <a:p>
          <a:endParaRPr lang="pl-PL"/>
        </a:p>
      </dgm:t>
    </dgm:pt>
    <dgm:pt modelId="{47987AAB-B5D7-4810-AEFE-4FA55E529650}" type="pres">
      <dgm:prSet presAssocID="{D45AE33F-BF7E-42BE-8C37-C85945F086C0}" presName="dummy" presStyleCnt="0"/>
      <dgm:spPr/>
    </dgm:pt>
    <dgm:pt modelId="{31E490EA-8C1C-4437-818B-26E1221BE2A9}" type="pres">
      <dgm:prSet presAssocID="{B8CD77B1-878F-4D44-88B4-A31472374F97}" presName="sibTrans" presStyleLbl="sibTrans2D1" presStyleIdx="4" presStyleCnt="5"/>
      <dgm:spPr/>
      <dgm:t>
        <a:bodyPr/>
        <a:lstStyle/>
        <a:p>
          <a:endParaRPr lang="pl-PL"/>
        </a:p>
      </dgm:t>
    </dgm:pt>
  </dgm:ptLst>
  <dgm:cxnLst>
    <dgm:cxn modelId="{CAAF0316-9D48-419B-B18E-A5128A002845}" type="presOf" srcId="{B8CD77B1-878F-4D44-88B4-A31472374F97}" destId="{31E490EA-8C1C-4437-818B-26E1221BE2A9}" srcOrd="0" destOrd="0" presId="urn:microsoft.com/office/officeart/2005/8/layout/radial6"/>
    <dgm:cxn modelId="{38BACD77-1762-49D4-951F-66F1A68ECD73}" srcId="{C1740B34-8CA7-4430-8E9C-F2E0507C19D7}" destId="{5003CAE2-1D32-4F0E-86AC-A472847040E0}" srcOrd="0" destOrd="0" parTransId="{6DDECC15-C8D9-4522-81F4-F253A902D84A}" sibTransId="{C4756EC6-8F79-4A98-9D7F-D4081821B6A0}"/>
    <dgm:cxn modelId="{FAF499B6-E6A6-432C-A40C-BB1C320C2F70}" type="presOf" srcId="{5003CAE2-1D32-4F0E-86AC-A472847040E0}" destId="{5054A637-ED02-4877-A3A8-E6EA65186CB5}" srcOrd="0" destOrd="0" presId="urn:microsoft.com/office/officeart/2005/8/layout/radial6"/>
    <dgm:cxn modelId="{A6ADB33E-594A-4A5F-8510-3E69FE42B3C5}" type="presOf" srcId="{C1740B34-8CA7-4430-8E9C-F2E0507C19D7}" destId="{BAC4FBD2-FCA3-4618-BF44-09476A46F37F}" srcOrd="0" destOrd="0" presId="urn:microsoft.com/office/officeart/2005/8/layout/radial6"/>
    <dgm:cxn modelId="{CF4CFC45-B117-49CE-8BB4-C1F51D88C3F3}" type="presOf" srcId="{16D9CCB5-BAF8-4225-A632-DC55FEE2828D}" destId="{50FAAC26-0AEE-4888-92B7-3889B69FAFD6}" srcOrd="0" destOrd="0" presId="urn:microsoft.com/office/officeart/2005/8/layout/radial6"/>
    <dgm:cxn modelId="{4E6FC34B-5F48-4F9B-9A6B-39D567664884}" type="presOf" srcId="{B550B662-6999-4971-832E-CD760A2A5C93}" destId="{CD19AD21-FC18-4742-99EC-50C149AC1B8C}" srcOrd="0" destOrd="0" presId="urn:microsoft.com/office/officeart/2005/8/layout/radial6"/>
    <dgm:cxn modelId="{86664D6C-DD60-4FBC-ADD2-026DC9156C1E}" srcId="{5003CAE2-1D32-4F0E-86AC-A472847040E0}" destId="{96967D67-C2AD-437F-B8E1-9D199BEF709F}" srcOrd="2" destOrd="0" parTransId="{D7B9518A-C3C4-434D-A534-545C5A66EC3C}" sibTransId="{16D9CCB5-BAF8-4225-A632-DC55FEE2828D}"/>
    <dgm:cxn modelId="{C9ABC1D8-7179-4B69-B362-E600B0CC717A}" srcId="{5003CAE2-1D32-4F0E-86AC-A472847040E0}" destId="{80231516-45E4-4427-81BA-7848DB536798}" srcOrd="3" destOrd="0" parTransId="{9DCACCEF-F11A-47BB-9036-6E1BE20975CE}" sibTransId="{C2C75E6A-8DFC-459D-A2F6-B9C578246F46}"/>
    <dgm:cxn modelId="{D17B791C-25B5-49F8-A046-F26D33E6C1E2}" type="presOf" srcId="{80231516-45E4-4427-81BA-7848DB536798}" destId="{173F6E4A-0003-4DF2-AE2E-44C59A0DAA52}" srcOrd="0" destOrd="0" presId="urn:microsoft.com/office/officeart/2005/8/layout/radial6"/>
    <dgm:cxn modelId="{444D6BD9-85C7-4B40-8D42-D9827E6A1369}" srcId="{5003CAE2-1D32-4F0E-86AC-A472847040E0}" destId="{3B87CDFB-88B5-41AD-A9C6-7124764B0EA7}" srcOrd="1" destOrd="0" parTransId="{0E27669D-23DA-4A42-AE50-25928123A071}" sibTransId="{AC00EBDF-DFD6-482E-944D-A4D133E4AD92}"/>
    <dgm:cxn modelId="{EBFD977A-DEC3-4767-8780-87E17AC02B75}" type="presOf" srcId="{3B87CDFB-88B5-41AD-A9C6-7124764B0EA7}" destId="{910D4949-2613-45AC-B801-362707060F86}" srcOrd="0" destOrd="0" presId="urn:microsoft.com/office/officeart/2005/8/layout/radial6"/>
    <dgm:cxn modelId="{52674D27-FDF6-44A1-8039-F767D78F4D3B}" type="presOf" srcId="{C2C75E6A-8DFC-459D-A2F6-B9C578246F46}" destId="{A06E3771-3A1A-415E-B821-62B71AFC293F}" srcOrd="0" destOrd="0" presId="urn:microsoft.com/office/officeart/2005/8/layout/radial6"/>
    <dgm:cxn modelId="{D9A1CFCA-266D-4D87-BF42-EBE4F4097340}" type="presOf" srcId="{D45AE33F-BF7E-42BE-8C37-C85945F086C0}" destId="{7FDDF9D9-A880-4747-B535-164258DC0048}" srcOrd="0" destOrd="0" presId="urn:microsoft.com/office/officeart/2005/8/layout/radial6"/>
    <dgm:cxn modelId="{F78B951C-0BCB-4D3A-86B6-5C8E1FBA0B2B}" type="presOf" srcId="{96967D67-C2AD-437F-B8E1-9D199BEF709F}" destId="{C70E7F36-A4C4-4073-9448-960C3896BBFF}" srcOrd="0" destOrd="0" presId="urn:microsoft.com/office/officeart/2005/8/layout/radial6"/>
    <dgm:cxn modelId="{21D1F37B-2BD7-49E9-8BB1-E0B422A99C49}" srcId="{5003CAE2-1D32-4F0E-86AC-A472847040E0}" destId="{B550B662-6999-4971-832E-CD760A2A5C93}" srcOrd="0" destOrd="0" parTransId="{993566B6-A1A7-40A3-B8F4-9C2C9D0AAF69}" sibTransId="{9F16A435-1225-4906-937E-8B6EC62053E8}"/>
    <dgm:cxn modelId="{A9696FF5-CB03-46B5-A47E-1D04D3884537}" type="presOf" srcId="{9F16A435-1225-4906-937E-8B6EC62053E8}" destId="{AD6D4ED8-CF69-44EC-9692-45AB8062D147}" srcOrd="0" destOrd="0" presId="urn:microsoft.com/office/officeart/2005/8/layout/radial6"/>
    <dgm:cxn modelId="{72B89B36-0861-466A-8F74-C918524DA225}" type="presOf" srcId="{AC00EBDF-DFD6-482E-944D-A4D133E4AD92}" destId="{6351ED8D-F4B1-4E5C-AADA-58FACA17A8B7}" srcOrd="0" destOrd="0" presId="urn:microsoft.com/office/officeart/2005/8/layout/radial6"/>
    <dgm:cxn modelId="{1F003182-F09B-4FEA-841C-FB0514F03BEC}" srcId="{5003CAE2-1D32-4F0E-86AC-A472847040E0}" destId="{D45AE33F-BF7E-42BE-8C37-C85945F086C0}" srcOrd="4" destOrd="0" parTransId="{AA2AB568-33B8-43E5-874A-9DF5C1D305FC}" sibTransId="{B8CD77B1-878F-4D44-88B4-A31472374F97}"/>
    <dgm:cxn modelId="{102F0AB7-A73A-4A69-BAC7-343BB9B98DA3}" type="presParOf" srcId="{BAC4FBD2-FCA3-4618-BF44-09476A46F37F}" destId="{5054A637-ED02-4877-A3A8-E6EA65186CB5}" srcOrd="0" destOrd="0" presId="urn:microsoft.com/office/officeart/2005/8/layout/radial6"/>
    <dgm:cxn modelId="{55D9FC77-95F0-4F26-833D-26360DED6263}" type="presParOf" srcId="{BAC4FBD2-FCA3-4618-BF44-09476A46F37F}" destId="{CD19AD21-FC18-4742-99EC-50C149AC1B8C}" srcOrd="1" destOrd="0" presId="urn:microsoft.com/office/officeart/2005/8/layout/radial6"/>
    <dgm:cxn modelId="{DBB9478E-9556-44D6-A8BC-BF8A78976332}" type="presParOf" srcId="{BAC4FBD2-FCA3-4618-BF44-09476A46F37F}" destId="{55067744-9657-402A-BC1F-72568F3FE8E1}" srcOrd="2" destOrd="0" presId="urn:microsoft.com/office/officeart/2005/8/layout/radial6"/>
    <dgm:cxn modelId="{7DAC0D6D-7F90-4119-86D9-035EBCCFCF7F}" type="presParOf" srcId="{BAC4FBD2-FCA3-4618-BF44-09476A46F37F}" destId="{AD6D4ED8-CF69-44EC-9692-45AB8062D147}" srcOrd="3" destOrd="0" presId="urn:microsoft.com/office/officeart/2005/8/layout/radial6"/>
    <dgm:cxn modelId="{E2B6FA92-DA7E-41B7-B683-2C46895ED58A}" type="presParOf" srcId="{BAC4FBD2-FCA3-4618-BF44-09476A46F37F}" destId="{910D4949-2613-45AC-B801-362707060F86}" srcOrd="4" destOrd="0" presId="urn:microsoft.com/office/officeart/2005/8/layout/radial6"/>
    <dgm:cxn modelId="{898EB381-7E1C-418B-A7C0-711A6E2CE9EE}" type="presParOf" srcId="{BAC4FBD2-FCA3-4618-BF44-09476A46F37F}" destId="{18185241-609A-44C8-8188-8AFB4CDA1DF2}" srcOrd="5" destOrd="0" presId="urn:microsoft.com/office/officeart/2005/8/layout/radial6"/>
    <dgm:cxn modelId="{33D090B2-7701-41E1-BA6B-3506D15EDAE2}" type="presParOf" srcId="{BAC4FBD2-FCA3-4618-BF44-09476A46F37F}" destId="{6351ED8D-F4B1-4E5C-AADA-58FACA17A8B7}" srcOrd="6" destOrd="0" presId="urn:microsoft.com/office/officeart/2005/8/layout/radial6"/>
    <dgm:cxn modelId="{5C26E534-8B64-4123-BEA3-0EBFF2223DDB}" type="presParOf" srcId="{BAC4FBD2-FCA3-4618-BF44-09476A46F37F}" destId="{C70E7F36-A4C4-4073-9448-960C3896BBFF}" srcOrd="7" destOrd="0" presId="urn:microsoft.com/office/officeart/2005/8/layout/radial6"/>
    <dgm:cxn modelId="{840C142F-0812-4075-9CBE-32C737B10EBD}" type="presParOf" srcId="{BAC4FBD2-FCA3-4618-BF44-09476A46F37F}" destId="{9B2FF5EB-5085-46A6-9793-2AA48AD21987}" srcOrd="8" destOrd="0" presId="urn:microsoft.com/office/officeart/2005/8/layout/radial6"/>
    <dgm:cxn modelId="{D9BBAE39-B682-4E03-B0C3-014E88B072AD}" type="presParOf" srcId="{BAC4FBD2-FCA3-4618-BF44-09476A46F37F}" destId="{50FAAC26-0AEE-4888-92B7-3889B69FAFD6}" srcOrd="9" destOrd="0" presId="urn:microsoft.com/office/officeart/2005/8/layout/radial6"/>
    <dgm:cxn modelId="{CB48CE3A-9D98-47C2-B3AF-8146F684892D}" type="presParOf" srcId="{BAC4FBD2-FCA3-4618-BF44-09476A46F37F}" destId="{173F6E4A-0003-4DF2-AE2E-44C59A0DAA52}" srcOrd="10" destOrd="0" presId="urn:microsoft.com/office/officeart/2005/8/layout/radial6"/>
    <dgm:cxn modelId="{3278D49C-85AE-48BA-90AA-3066D6431CC3}" type="presParOf" srcId="{BAC4FBD2-FCA3-4618-BF44-09476A46F37F}" destId="{7769AE3D-CE29-4685-A9FC-02954845F83C}" srcOrd="11" destOrd="0" presId="urn:microsoft.com/office/officeart/2005/8/layout/radial6"/>
    <dgm:cxn modelId="{49365E85-ABDA-4CBF-9B0D-79B051AD3A61}" type="presParOf" srcId="{BAC4FBD2-FCA3-4618-BF44-09476A46F37F}" destId="{A06E3771-3A1A-415E-B821-62B71AFC293F}" srcOrd="12" destOrd="0" presId="urn:microsoft.com/office/officeart/2005/8/layout/radial6"/>
    <dgm:cxn modelId="{54E51ACC-CB4B-4944-AA1A-63903010B0E3}" type="presParOf" srcId="{BAC4FBD2-FCA3-4618-BF44-09476A46F37F}" destId="{7FDDF9D9-A880-4747-B535-164258DC0048}" srcOrd="13" destOrd="0" presId="urn:microsoft.com/office/officeart/2005/8/layout/radial6"/>
    <dgm:cxn modelId="{62A3D2A4-79EC-4D4B-87D5-FA02F9255D75}" type="presParOf" srcId="{BAC4FBD2-FCA3-4618-BF44-09476A46F37F}" destId="{47987AAB-B5D7-4810-AEFE-4FA55E529650}" srcOrd="14" destOrd="0" presId="urn:microsoft.com/office/officeart/2005/8/layout/radial6"/>
    <dgm:cxn modelId="{3A703A4E-B297-45FC-BDCB-0914157EEA70}" type="presParOf" srcId="{BAC4FBD2-FCA3-4618-BF44-09476A46F37F}" destId="{31E490EA-8C1C-4437-818B-26E1221BE2A9}"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63BCC2-8937-4FD6-B153-8932B5F22493}">
      <dsp:nvSpPr>
        <dsp:cNvPr id="0" name=""/>
        <dsp:cNvSpPr/>
      </dsp:nvSpPr>
      <dsp:spPr>
        <a:xfrm>
          <a:off x="2113756" y="661"/>
          <a:ext cx="3900487" cy="2166937"/>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pl-PL" sz="6500" kern="1200" dirty="0" smtClean="0"/>
            <a:t>UE</a:t>
          </a:r>
          <a:endParaRPr lang="pl-PL" sz="6500" kern="1200" dirty="0"/>
        </a:p>
      </dsp:txBody>
      <dsp:txXfrm>
        <a:off x="2177223" y="64128"/>
        <a:ext cx="3773553" cy="2040003"/>
      </dsp:txXfrm>
    </dsp:sp>
    <dsp:sp modelId="{1F5F7DA9-7FF5-4FC5-8DED-DCC1A089A72F}">
      <dsp:nvSpPr>
        <dsp:cNvPr id="0" name=""/>
        <dsp:cNvSpPr/>
      </dsp:nvSpPr>
      <dsp:spPr>
        <a:xfrm rot="5400000">
          <a:off x="3657699" y="2221772"/>
          <a:ext cx="812601" cy="97512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778000">
            <a:lnSpc>
              <a:spcPct val="90000"/>
            </a:lnSpc>
            <a:spcBef>
              <a:spcPct val="0"/>
            </a:spcBef>
            <a:spcAft>
              <a:spcPct val="35000"/>
            </a:spcAft>
          </a:pPr>
          <a:endParaRPr lang="pl-PL" sz="4000" kern="1200"/>
        </a:p>
      </dsp:txBody>
      <dsp:txXfrm rot="-5400000">
        <a:off x="3771463" y="2303032"/>
        <a:ext cx="585073" cy="568821"/>
      </dsp:txXfrm>
    </dsp:sp>
    <dsp:sp modelId="{D2A7B64C-0850-49C7-8AB8-CEE846FBEADA}">
      <dsp:nvSpPr>
        <dsp:cNvPr id="0" name=""/>
        <dsp:cNvSpPr/>
      </dsp:nvSpPr>
      <dsp:spPr>
        <a:xfrm>
          <a:off x="2113756" y="3251067"/>
          <a:ext cx="3900487" cy="2166937"/>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pl-PL" sz="6500" kern="1200" dirty="0" smtClean="0"/>
            <a:t>POLSKA</a:t>
          </a:r>
          <a:endParaRPr lang="pl-PL" sz="6500" kern="1200" dirty="0"/>
        </a:p>
      </dsp:txBody>
      <dsp:txXfrm>
        <a:off x="2177223" y="3314534"/>
        <a:ext cx="3773553" cy="20400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081D9E-4C10-44E1-90F8-AD48891F9B88}">
      <dsp:nvSpPr>
        <dsp:cNvPr id="0" name=""/>
        <dsp:cNvSpPr/>
      </dsp:nvSpPr>
      <dsp:spPr>
        <a:xfrm>
          <a:off x="5109653" y="2001854"/>
          <a:ext cx="1427404" cy="1427404"/>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pl-PL" sz="2400" b="1" kern="1200" dirty="0" smtClean="0">
              <a:solidFill>
                <a:srgbClr val="FF0000"/>
              </a:solidFill>
              <a:effectLst>
                <a:outerShdw blurRad="38100" dist="38100" dir="2700000" algn="tl">
                  <a:srgbClr val="000000">
                    <a:alpha val="43137"/>
                  </a:srgbClr>
                </a:outerShdw>
              </a:effectLst>
            </a:rPr>
            <a:t>GMINA</a:t>
          </a:r>
          <a:endParaRPr lang="pl-PL" sz="2400" b="1" kern="1200" dirty="0">
            <a:solidFill>
              <a:srgbClr val="FF0000"/>
            </a:solidFill>
            <a:effectLst>
              <a:outerShdw blurRad="38100" dist="38100" dir="2700000" algn="tl">
                <a:srgbClr val="000000">
                  <a:alpha val="43137"/>
                </a:srgbClr>
              </a:outerShdw>
            </a:effectLst>
          </a:endParaRPr>
        </a:p>
      </dsp:txBody>
      <dsp:txXfrm>
        <a:off x="5318691" y="2210892"/>
        <a:ext cx="1009328" cy="1009328"/>
      </dsp:txXfrm>
    </dsp:sp>
    <dsp:sp modelId="{F7BA72C0-A30C-4221-8470-E206CAEECCCB}">
      <dsp:nvSpPr>
        <dsp:cNvPr id="0" name=""/>
        <dsp:cNvSpPr/>
      </dsp:nvSpPr>
      <dsp:spPr>
        <a:xfrm rot="16200000">
          <a:off x="5671875" y="1481957"/>
          <a:ext cx="302960" cy="4853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pl-PL" sz="1400" kern="1200"/>
        </a:p>
      </dsp:txBody>
      <dsp:txXfrm>
        <a:off x="5717319" y="1624464"/>
        <a:ext cx="212072" cy="291191"/>
      </dsp:txXfrm>
    </dsp:sp>
    <dsp:sp modelId="{6B150DA5-F77F-46D6-921F-1EA0FC247771}">
      <dsp:nvSpPr>
        <dsp:cNvPr id="0" name=""/>
        <dsp:cNvSpPr/>
      </dsp:nvSpPr>
      <dsp:spPr>
        <a:xfrm>
          <a:off x="5109653" y="2825"/>
          <a:ext cx="1427404" cy="1427404"/>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l-PL" sz="1400" kern="1200" dirty="0" smtClean="0"/>
            <a:t>Działania regulacyjne</a:t>
          </a:r>
          <a:endParaRPr lang="pl-PL" sz="1400" kern="1200" dirty="0"/>
        </a:p>
      </dsp:txBody>
      <dsp:txXfrm>
        <a:off x="5318691" y="211863"/>
        <a:ext cx="1009328" cy="1009328"/>
      </dsp:txXfrm>
    </dsp:sp>
    <dsp:sp modelId="{D34C5410-9ECA-45EB-B16F-72F48CB92B76}">
      <dsp:nvSpPr>
        <dsp:cNvPr id="0" name=""/>
        <dsp:cNvSpPr/>
      </dsp:nvSpPr>
      <dsp:spPr>
        <a:xfrm>
          <a:off x="6662815" y="2472897"/>
          <a:ext cx="302960" cy="4853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pl-PL" sz="1400" kern="1200"/>
        </a:p>
      </dsp:txBody>
      <dsp:txXfrm>
        <a:off x="6662815" y="2569960"/>
        <a:ext cx="212072" cy="291191"/>
      </dsp:txXfrm>
    </dsp:sp>
    <dsp:sp modelId="{845EFFEA-C478-4D73-A4A8-71FF3A9EE803}">
      <dsp:nvSpPr>
        <dsp:cNvPr id="0" name=""/>
        <dsp:cNvSpPr/>
      </dsp:nvSpPr>
      <dsp:spPr>
        <a:xfrm>
          <a:off x="7108682" y="2001854"/>
          <a:ext cx="1427404" cy="1427404"/>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l-PL" sz="1400" kern="1200" dirty="0" smtClean="0"/>
            <a:t>Działania informacyjne</a:t>
          </a:r>
          <a:endParaRPr lang="pl-PL" sz="1400" kern="1200" dirty="0"/>
        </a:p>
      </dsp:txBody>
      <dsp:txXfrm>
        <a:off x="7317720" y="2210892"/>
        <a:ext cx="1009328" cy="1009328"/>
      </dsp:txXfrm>
    </dsp:sp>
    <dsp:sp modelId="{67401D48-05C8-4B60-8820-AF947574AB77}">
      <dsp:nvSpPr>
        <dsp:cNvPr id="0" name=""/>
        <dsp:cNvSpPr/>
      </dsp:nvSpPr>
      <dsp:spPr>
        <a:xfrm rot="5400000">
          <a:off x="5671875" y="3463837"/>
          <a:ext cx="302960" cy="4853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pl-PL" sz="1400" kern="1200"/>
        </a:p>
      </dsp:txBody>
      <dsp:txXfrm>
        <a:off x="5717319" y="3515456"/>
        <a:ext cx="212072" cy="291191"/>
      </dsp:txXfrm>
    </dsp:sp>
    <dsp:sp modelId="{4FA605C9-9BE4-4202-9ECE-C15F0806F049}">
      <dsp:nvSpPr>
        <dsp:cNvPr id="0" name=""/>
        <dsp:cNvSpPr/>
      </dsp:nvSpPr>
      <dsp:spPr>
        <a:xfrm>
          <a:off x="5109653" y="4000882"/>
          <a:ext cx="1427404" cy="1427404"/>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l-PL" sz="1400" kern="1200" dirty="0" smtClean="0"/>
            <a:t>Działania </a:t>
          </a:r>
          <a:r>
            <a:rPr lang="pl-PL" sz="1400" kern="1200" dirty="0" err="1" smtClean="0"/>
            <a:t>kontrolno</a:t>
          </a:r>
          <a:r>
            <a:rPr lang="pl-PL" sz="1400" kern="1200" dirty="0" smtClean="0"/>
            <a:t> sankcyjne</a:t>
          </a:r>
          <a:endParaRPr lang="pl-PL" sz="1400" kern="1200" dirty="0"/>
        </a:p>
      </dsp:txBody>
      <dsp:txXfrm>
        <a:off x="5318691" y="4209920"/>
        <a:ext cx="1009328" cy="1009328"/>
      </dsp:txXfrm>
    </dsp:sp>
    <dsp:sp modelId="{331EE4C6-05A3-4F4E-AB3B-6737324531E4}">
      <dsp:nvSpPr>
        <dsp:cNvPr id="0" name=""/>
        <dsp:cNvSpPr/>
      </dsp:nvSpPr>
      <dsp:spPr>
        <a:xfrm rot="10800000">
          <a:off x="4680935" y="2472897"/>
          <a:ext cx="302960" cy="4853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pl-PL" sz="1400" kern="1200"/>
        </a:p>
      </dsp:txBody>
      <dsp:txXfrm rot="10800000">
        <a:off x="4771823" y="2569960"/>
        <a:ext cx="212072" cy="291191"/>
      </dsp:txXfrm>
    </dsp:sp>
    <dsp:sp modelId="{4B963DC3-8E99-49B0-B82F-A85925E00D19}">
      <dsp:nvSpPr>
        <dsp:cNvPr id="0" name=""/>
        <dsp:cNvSpPr/>
      </dsp:nvSpPr>
      <dsp:spPr>
        <a:xfrm>
          <a:off x="3110625" y="2001854"/>
          <a:ext cx="1427404" cy="1427404"/>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l-PL" sz="1400" kern="1200" dirty="0" smtClean="0"/>
            <a:t>Działania inwestycyjne</a:t>
          </a:r>
          <a:endParaRPr lang="pl-PL" sz="1400" kern="1200" dirty="0"/>
        </a:p>
      </dsp:txBody>
      <dsp:txXfrm>
        <a:off x="3319663" y="2210892"/>
        <a:ext cx="1009328" cy="10093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77AF63-7697-4A77-B89A-962DB684E638}">
      <dsp:nvSpPr>
        <dsp:cNvPr id="0" name=""/>
        <dsp:cNvSpPr/>
      </dsp:nvSpPr>
      <dsp:spPr>
        <a:xfrm>
          <a:off x="2258" y="991950"/>
          <a:ext cx="4816631" cy="329638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pl-PL" sz="2800" b="1" kern="1200" dirty="0" smtClean="0">
              <a:solidFill>
                <a:srgbClr val="FF0000"/>
              </a:solidFill>
              <a:effectLst>
                <a:outerShdw blurRad="38100" dist="38100" dir="2700000" algn="tl">
                  <a:srgbClr val="000000">
                    <a:alpha val="43137"/>
                  </a:srgbClr>
                </a:outerShdw>
              </a:effectLst>
            </a:rPr>
            <a:t>BRAK WPŁYWU GMINA NA</a:t>
          </a:r>
        </a:p>
        <a:p>
          <a:pPr lvl="0" algn="ctr" defTabSz="1244600">
            <a:lnSpc>
              <a:spcPct val="90000"/>
            </a:lnSpc>
            <a:spcBef>
              <a:spcPct val="0"/>
            </a:spcBef>
            <a:spcAft>
              <a:spcPct val="35000"/>
            </a:spcAft>
          </a:pPr>
          <a:r>
            <a:rPr lang="pl-PL" sz="2800" b="1" kern="1200" dirty="0" smtClean="0">
              <a:solidFill>
                <a:srgbClr val="FF0000"/>
              </a:solidFill>
              <a:effectLst>
                <a:outerShdw blurRad="38100" dist="38100" dir="2700000" algn="tl">
                  <a:srgbClr val="000000">
                    <a:alpha val="43137"/>
                  </a:srgbClr>
                </a:outerShdw>
              </a:effectLst>
            </a:rPr>
            <a:t/>
          </a:r>
          <a:br>
            <a:rPr lang="pl-PL" sz="2800" b="1" kern="1200" dirty="0" smtClean="0">
              <a:solidFill>
                <a:srgbClr val="FF0000"/>
              </a:solidFill>
              <a:effectLst>
                <a:outerShdw blurRad="38100" dist="38100" dir="2700000" algn="tl">
                  <a:srgbClr val="000000">
                    <a:alpha val="43137"/>
                  </a:srgbClr>
                </a:outerShdw>
              </a:effectLst>
            </a:rPr>
          </a:br>
          <a:r>
            <a:rPr lang="pl-PL" sz="2800" b="1" kern="1200" dirty="0" smtClean="0">
              <a:solidFill>
                <a:srgbClr val="FF0000"/>
              </a:solidFill>
              <a:effectLst>
                <a:outerShdw blurRad="38100" dist="38100" dir="2700000" algn="tl">
                  <a:srgbClr val="000000">
                    <a:alpha val="43137"/>
                  </a:srgbClr>
                </a:outerShdw>
              </a:effectLst>
            </a:rPr>
            <a:t>NA MORFOLOGIĘ STRUMIENIA</a:t>
          </a:r>
        </a:p>
        <a:p>
          <a:pPr lvl="0" algn="ctr" defTabSz="1244600">
            <a:lnSpc>
              <a:spcPct val="90000"/>
            </a:lnSpc>
            <a:spcBef>
              <a:spcPct val="0"/>
            </a:spcBef>
            <a:spcAft>
              <a:spcPct val="35000"/>
            </a:spcAft>
          </a:pPr>
          <a:r>
            <a:rPr lang="pl-PL" sz="2800" b="1" kern="1200" dirty="0" smtClean="0">
              <a:solidFill>
                <a:srgbClr val="FF0000"/>
              </a:solidFill>
              <a:effectLst>
                <a:outerShdw blurRad="38100" dist="38100" dir="2700000" algn="tl">
                  <a:srgbClr val="000000">
                    <a:alpha val="43137"/>
                  </a:srgbClr>
                </a:outerShdw>
              </a:effectLst>
            </a:rPr>
            <a:t>ORAZ</a:t>
          </a:r>
        </a:p>
        <a:p>
          <a:pPr lvl="0" algn="ctr" defTabSz="1244600">
            <a:lnSpc>
              <a:spcPct val="90000"/>
            </a:lnSpc>
            <a:spcBef>
              <a:spcPct val="0"/>
            </a:spcBef>
            <a:spcAft>
              <a:spcPct val="35000"/>
            </a:spcAft>
          </a:pPr>
          <a:r>
            <a:rPr lang="pl-PL" sz="2800" b="1" kern="1200" dirty="0" smtClean="0">
              <a:solidFill>
                <a:srgbClr val="FF0000"/>
              </a:solidFill>
              <a:effectLst>
                <a:outerShdw blurRad="38100" dist="38100" dir="2700000" algn="tl">
                  <a:srgbClr val="000000">
                    <a:alpha val="43137"/>
                  </a:srgbClr>
                </a:outerShdw>
              </a:effectLst>
            </a:rPr>
            <a:t>WIELKOŚĆ STRUMIENIA</a:t>
          </a:r>
          <a:endParaRPr lang="pl-PL" sz="2800" b="1" kern="1200" dirty="0">
            <a:solidFill>
              <a:srgbClr val="FF0000"/>
            </a:solidFill>
            <a:effectLst>
              <a:outerShdw blurRad="38100" dist="38100" dir="2700000" algn="tl">
                <a:srgbClr val="000000">
                  <a:alpha val="43137"/>
                </a:srgbClr>
              </a:outerShdw>
            </a:effectLst>
          </a:endParaRPr>
        </a:p>
      </dsp:txBody>
      <dsp:txXfrm>
        <a:off x="98806" y="1088498"/>
        <a:ext cx="4623535" cy="3103286"/>
      </dsp:txXfrm>
    </dsp:sp>
    <dsp:sp modelId="{88585BA1-D964-4813-A339-BB3C4042BA86}">
      <dsp:nvSpPr>
        <dsp:cNvPr id="0" name=""/>
        <dsp:cNvSpPr/>
      </dsp:nvSpPr>
      <dsp:spPr>
        <a:xfrm>
          <a:off x="5300553" y="2042879"/>
          <a:ext cx="1021125" cy="11945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pl-PL" sz="1400" kern="1200"/>
        </a:p>
      </dsp:txBody>
      <dsp:txXfrm>
        <a:off x="5300553" y="2281784"/>
        <a:ext cx="714788" cy="716714"/>
      </dsp:txXfrm>
    </dsp:sp>
    <dsp:sp modelId="{2777DA28-92C2-483E-9651-B63C0DDFE0F1}">
      <dsp:nvSpPr>
        <dsp:cNvPr id="0" name=""/>
        <dsp:cNvSpPr/>
      </dsp:nvSpPr>
      <dsp:spPr>
        <a:xfrm>
          <a:off x="6745543" y="991950"/>
          <a:ext cx="4816631" cy="329638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pl-PL" sz="1800" b="0" i="0" kern="1200" dirty="0" smtClean="0"/>
            <a:t>Poziom przygotowania do ponownego użycia i recyklingu odpadów komunalnych oblicza się jako </a:t>
          </a:r>
          <a:br>
            <a:rPr lang="pl-PL" sz="1800" b="0" i="0" kern="1200" dirty="0" smtClean="0"/>
          </a:br>
          <a:endParaRPr lang="pl-PL" sz="1800" b="0" i="0" kern="1200" dirty="0" smtClean="0"/>
        </a:p>
        <a:p>
          <a:pPr lvl="0" algn="ctr" defTabSz="800100">
            <a:lnSpc>
              <a:spcPct val="90000"/>
            </a:lnSpc>
            <a:spcBef>
              <a:spcPct val="0"/>
            </a:spcBef>
            <a:spcAft>
              <a:spcPct val="35000"/>
            </a:spcAft>
          </a:pPr>
          <a:r>
            <a:rPr lang="pl-PL" sz="1800" b="0" i="0" kern="1200" dirty="0" smtClean="0"/>
            <a:t>stosunek masy odpadów komunalnych przygotowanych do ponownego użycia i </a:t>
          </a:r>
          <a:r>
            <a:rPr lang="pl-PL" sz="1800" b="1" i="0" kern="1200" dirty="0" smtClean="0">
              <a:solidFill>
                <a:srgbClr val="FF0000"/>
              </a:solidFill>
              <a:effectLst>
                <a:outerShdw blurRad="38100" dist="38100" dir="2700000" algn="tl">
                  <a:srgbClr val="000000">
                    <a:alpha val="43137"/>
                  </a:srgbClr>
                </a:outerShdw>
              </a:effectLst>
            </a:rPr>
            <a:t>poddanych recyklingowi </a:t>
          </a:r>
        </a:p>
        <a:p>
          <a:pPr lvl="0" algn="ctr" defTabSz="800100">
            <a:lnSpc>
              <a:spcPct val="90000"/>
            </a:lnSpc>
            <a:spcBef>
              <a:spcPct val="0"/>
            </a:spcBef>
            <a:spcAft>
              <a:spcPct val="35000"/>
            </a:spcAft>
          </a:pPr>
          <a:endParaRPr lang="pl-PL" sz="1800" b="1" i="0" kern="1200" dirty="0" smtClean="0">
            <a:solidFill>
              <a:srgbClr val="FF0000"/>
            </a:solidFill>
            <a:effectLst>
              <a:outerShdw blurRad="38100" dist="38100" dir="2700000" algn="tl">
                <a:srgbClr val="000000">
                  <a:alpha val="43137"/>
                </a:srgbClr>
              </a:outerShdw>
            </a:effectLst>
          </a:endParaRPr>
        </a:p>
        <a:p>
          <a:pPr lvl="0" algn="ctr" defTabSz="800100">
            <a:lnSpc>
              <a:spcPct val="90000"/>
            </a:lnSpc>
            <a:spcBef>
              <a:spcPct val="0"/>
            </a:spcBef>
            <a:spcAft>
              <a:spcPct val="35000"/>
            </a:spcAft>
          </a:pPr>
          <a:r>
            <a:rPr lang="pl-PL" sz="1800" b="0" i="0" kern="1200" dirty="0" smtClean="0"/>
            <a:t>do masy </a:t>
          </a:r>
          <a:r>
            <a:rPr lang="pl-PL" sz="1800" b="1" i="0" kern="1200" dirty="0" smtClean="0">
              <a:solidFill>
                <a:srgbClr val="FF0000"/>
              </a:solidFill>
              <a:effectLst>
                <a:outerShdw blurRad="38100" dist="38100" dir="2700000" algn="tl">
                  <a:srgbClr val="000000">
                    <a:alpha val="43137"/>
                  </a:srgbClr>
                </a:outerShdw>
              </a:effectLst>
            </a:rPr>
            <a:t>wytworzonych</a:t>
          </a:r>
          <a:r>
            <a:rPr lang="pl-PL" sz="1800" b="0" i="0" kern="1200" dirty="0" smtClean="0">
              <a:solidFill>
                <a:srgbClr val="FF0000"/>
              </a:solidFill>
              <a:effectLst>
                <a:outerShdw blurRad="38100" dist="38100" dir="2700000" algn="tl">
                  <a:srgbClr val="000000">
                    <a:alpha val="43137"/>
                  </a:srgbClr>
                </a:outerShdw>
              </a:effectLst>
            </a:rPr>
            <a:t> </a:t>
          </a:r>
          <a:r>
            <a:rPr lang="pl-PL" sz="1800" b="0" i="0" kern="1200" dirty="0" smtClean="0"/>
            <a:t>odpadów komunalnych.</a:t>
          </a:r>
          <a:endParaRPr lang="pl-PL" sz="1800" kern="1200" dirty="0"/>
        </a:p>
      </dsp:txBody>
      <dsp:txXfrm>
        <a:off x="6842091" y="1088498"/>
        <a:ext cx="4623535" cy="31032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2D6E0E-0043-4D98-84C1-821770FD5498}">
      <dsp:nvSpPr>
        <dsp:cNvPr id="0" name=""/>
        <dsp:cNvSpPr/>
      </dsp:nvSpPr>
      <dsp:spPr>
        <a:xfrm>
          <a:off x="5782217" y="1483624"/>
          <a:ext cx="4646101" cy="403174"/>
        </a:xfrm>
        <a:custGeom>
          <a:avLst/>
          <a:gdLst/>
          <a:ahLst/>
          <a:cxnLst/>
          <a:rect l="0" t="0" r="0" b="0"/>
          <a:pathLst>
            <a:path>
              <a:moveTo>
                <a:pt x="0" y="0"/>
              </a:moveTo>
              <a:lnTo>
                <a:pt x="0" y="201587"/>
              </a:lnTo>
              <a:lnTo>
                <a:pt x="4646101" y="201587"/>
              </a:lnTo>
              <a:lnTo>
                <a:pt x="4646101" y="40317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7EEE0B-62C7-448A-92A2-D8B4098F87C4}">
      <dsp:nvSpPr>
        <dsp:cNvPr id="0" name=""/>
        <dsp:cNvSpPr/>
      </dsp:nvSpPr>
      <dsp:spPr>
        <a:xfrm>
          <a:off x="5782217" y="1483624"/>
          <a:ext cx="2323050" cy="403174"/>
        </a:xfrm>
        <a:custGeom>
          <a:avLst/>
          <a:gdLst/>
          <a:ahLst/>
          <a:cxnLst/>
          <a:rect l="0" t="0" r="0" b="0"/>
          <a:pathLst>
            <a:path>
              <a:moveTo>
                <a:pt x="0" y="0"/>
              </a:moveTo>
              <a:lnTo>
                <a:pt x="0" y="201587"/>
              </a:lnTo>
              <a:lnTo>
                <a:pt x="2323050" y="201587"/>
              </a:lnTo>
              <a:lnTo>
                <a:pt x="2323050" y="40317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7987E4-7C42-4139-AC89-1C6EA361DC2C}">
      <dsp:nvSpPr>
        <dsp:cNvPr id="0" name=""/>
        <dsp:cNvSpPr/>
      </dsp:nvSpPr>
      <dsp:spPr>
        <a:xfrm>
          <a:off x="5736496" y="1483624"/>
          <a:ext cx="91440" cy="403174"/>
        </a:xfrm>
        <a:custGeom>
          <a:avLst/>
          <a:gdLst/>
          <a:ahLst/>
          <a:cxnLst/>
          <a:rect l="0" t="0" r="0" b="0"/>
          <a:pathLst>
            <a:path>
              <a:moveTo>
                <a:pt x="45720" y="0"/>
              </a:moveTo>
              <a:lnTo>
                <a:pt x="45720" y="40317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362CDA-B4B9-4759-9D6A-18E241895F6D}">
      <dsp:nvSpPr>
        <dsp:cNvPr id="0" name=""/>
        <dsp:cNvSpPr/>
      </dsp:nvSpPr>
      <dsp:spPr>
        <a:xfrm>
          <a:off x="3459166" y="1483624"/>
          <a:ext cx="2323050" cy="403174"/>
        </a:xfrm>
        <a:custGeom>
          <a:avLst/>
          <a:gdLst/>
          <a:ahLst/>
          <a:cxnLst/>
          <a:rect l="0" t="0" r="0" b="0"/>
          <a:pathLst>
            <a:path>
              <a:moveTo>
                <a:pt x="2323050" y="0"/>
              </a:moveTo>
              <a:lnTo>
                <a:pt x="2323050" y="201587"/>
              </a:lnTo>
              <a:lnTo>
                <a:pt x="0" y="201587"/>
              </a:lnTo>
              <a:lnTo>
                <a:pt x="0" y="40317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0B1ED9-5DD2-42DE-A73C-C016CE998BAE}">
      <dsp:nvSpPr>
        <dsp:cNvPr id="0" name=""/>
        <dsp:cNvSpPr/>
      </dsp:nvSpPr>
      <dsp:spPr>
        <a:xfrm>
          <a:off x="1136115" y="1483624"/>
          <a:ext cx="4646101" cy="403174"/>
        </a:xfrm>
        <a:custGeom>
          <a:avLst/>
          <a:gdLst/>
          <a:ahLst/>
          <a:cxnLst/>
          <a:rect l="0" t="0" r="0" b="0"/>
          <a:pathLst>
            <a:path>
              <a:moveTo>
                <a:pt x="4646101" y="0"/>
              </a:moveTo>
              <a:lnTo>
                <a:pt x="4646101" y="201587"/>
              </a:lnTo>
              <a:lnTo>
                <a:pt x="0" y="201587"/>
              </a:lnTo>
              <a:lnTo>
                <a:pt x="0" y="40317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F766679-1074-4C00-BEAE-D95E73874050}">
      <dsp:nvSpPr>
        <dsp:cNvPr id="0" name=""/>
        <dsp:cNvSpPr/>
      </dsp:nvSpPr>
      <dsp:spPr>
        <a:xfrm>
          <a:off x="5736496" y="641691"/>
          <a:ext cx="91440" cy="403174"/>
        </a:xfrm>
        <a:custGeom>
          <a:avLst/>
          <a:gdLst/>
          <a:ahLst/>
          <a:cxnLst/>
          <a:rect l="0" t="0" r="0" b="0"/>
          <a:pathLst>
            <a:path>
              <a:moveTo>
                <a:pt x="45720" y="0"/>
              </a:moveTo>
              <a:lnTo>
                <a:pt x="45720" y="40317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D84C99-83E9-4B9B-98D5-8226D67649E6}">
      <dsp:nvSpPr>
        <dsp:cNvPr id="0" name=""/>
        <dsp:cNvSpPr/>
      </dsp:nvSpPr>
      <dsp:spPr>
        <a:xfrm>
          <a:off x="3662202" y="4004"/>
          <a:ext cx="4240028" cy="63768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pl-PL" sz="2000" b="1" kern="1200" dirty="0" smtClean="0">
              <a:effectLst>
                <a:outerShdw blurRad="38100" dist="38100" dir="2700000" algn="tl">
                  <a:srgbClr val="000000">
                    <a:alpha val="43137"/>
                  </a:srgbClr>
                </a:outerShdw>
              </a:effectLst>
            </a:rPr>
            <a:t>SYSTEM SPRAWOZDAWCZY</a:t>
          </a:r>
          <a:endParaRPr lang="pl-PL" sz="2000" b="1" kern="1200" dirty="0">
            <a:effectLst>
              <a:outerShdw blurRad="38100" dist="38100" dir="2700000" algn="tl">
                <a:srgbClr val="000000">
                  <a:alpha val="43137"/>
                </a:srgbClr>
              </a:outerShdw>
            </a:effectLst>
          </a:endParaRPr>
        </a:p>
      </dsp:txBody>
      <dsp:txXfrm>
        <a:off x="3662202" y="4004"/>
        <a:ext cx="4240028" cy="637687"/>
      </dsp:txXfrm>
    </dsp:sp>
    <dsp:sp modelId="{3BB70EDC-B43B-4E8B-BA8E-5A552BF2DEDC}">
      <dsp:nvSpPr>
        <dsp:cNvPr id="0" name=""/>
        <dsp:cNvSpPr/>
      </dsp:nvSpPr>
      <dsp:spPr>
        <a:xfrm>
          <a:off x="4822278" y="1044865"/>
          <a:ext cx="1919876" cy="438759"/>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pl-PL" sz="2800" b="1" kern="1200" dirty="0" smtClean="0">
              <a:effectLst>
                <a:outerShdw blurRad="38100" dist="38100" dir="2700000" algn="tl">
                  <a:srgbClr val="000000">
                    <a:alpha val="43137"/>
                  </a:srgbClr>
                </a:outerShdw>
              </a:effectLst>
            </a:rPr>
            <a:t>GMINA</a:t>
          </a:r>
          <a:endParaRPr lang="pl-PL" sz="2800" b="1" kern="1200" dirty="0">
            <a:effectLst>
              <a:outerShdw blurRad="38100" dist="38100" dir="2700000" algn="tl">
                <a:srgbClr val="000000">
                  <a:alpha val="43137"/>
                </a:srgbClr>
              </a:outerShdw>
            </a:effectLst>
          </a:endParaRPr>
        </a:p>
      </dsp:txBody>
      <dsp:txXfrm>
        <a:off x="4822278" y="1044865"/>
        <a:ext cx="1919876" cy="438759"/>
      </dsp:txXfrm>
    </dsp:sp>
    <dsp:sp modelId="{DC4E36F9-6BDF-46A2-95A0-29DABD0401CB}">
      <dsp:nvSpPr>
        <dsp:cNvPr id="0" name=""/>
        <dsp:cNvSpPr/>
      </dsp:nvSpPr>
      <dsp:spPr>
        <a:xfrm>
          <a:off x="176176" y="1886798"/>
          <a:ext cx="1919876" cy="320025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pl-PL" sz="1300" b="0" i="0" kern="1200" dirty="0" smtClean="0"/>
            <a:t>Podmiot odbierający odpady komunalne od właścicieli nieruchomości</a:t>
          </a:r>
          <a:endParaRPr lang="pl-PL" sz="1300" kern="1200" dirty="0"/>
        </a:p>
      </dsp:txBody>
      <dsp:txXfrm>
        <a:off x="176176" y="1886798"/>
        <a:ext cx="1919876" cy="3200252"/>
      </dsp:txXfrm>
    </dsp:sp>
    <dsp:sp modelId="{3A3C86BA-D84C-4FEF-B037-215A2938663C}">
      <dsp:nvSpPr>
        <dsp:cNvPr id="0" name=""/>
        <dsp:cNvSpPr/>
      </dsp:nvSpPr>
      <dsp:spPr>
        <a:xfrm>
          <a:off x="2499227" y="1886798"/>
          <a:ext cx="1919876" cy="320025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pl-PL" sz="1300" b="0" i="0" kern="1200" dirty="0" smtClean="0"/>
            <a:t>Podmiot prowadzący punkt selektywnego zbierania odpadów komunalnych, z wyłączeniem gminy [BEZ SYSTEMU KAUCYJNEGO]</a:t>
          </a:r>
          <a:endParaRPr lang="pl-PL" sz="1300" kern="1200" dirty="0"/>
        </a:p>
      </dsp:txBody>
      <dsp:txXfrm>
        <a:off x="2499227" y="1886798"/>
        <a:ext cx="1919876" cy="3200252"/>
      </dsp:txXfrm>
    </dsp:sp>
    <dsp:sp modelId="{DB3F0905-4A0B-4D3C-962A-7A3270B20DF8}">
      <dsp:nvSpPr>
        <dsp:cNvPr id="0" name=""/>
        <dsp:cNvSpPr/>
      </dsp:nvSpPr>
      <dsp:spPr>
        <a:xfrm>
          <a:off x="4822278" y="1886798"/>
          <a:ext cx="1919876" cy="320025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pl-PL" sz="1300" b="0" i="0" kern="1200" dirty="0" smtClean="0"/>
            <a:t>Podmiot zbierający odpady komunalne, z wyłączeniem PSZOK, oraz podmiotu zbierającego odpady komunalne przyjmującego odpady komunalne od innego zbierającego odpady komunalne [BEZ SYSTEMU KAUCYJNEGO]</a:t>
          </a:r>
          <a:endParaRPr lang="pl-PL" sz="1300" kern="1200" dirty="0"/>
        </a:p>
      </dsp:txBody>
      <dsp:txXfrm>
        <a:off x="4822278" y="1886798"/>
        <a:ext cx="1919876" cy="3200252"/>
      </dsp:txXfrm>
    </dsp:sp>
    <dsp:sp modelId="{B835F10E-0B81-4464-B904-806B9B42F673}">
      <dsp:nvSpPr>
        <dsp:cNvPr id="0" name=""/>
        <dsp:cNvSpPr/>
      </dsp:nvSpPr>
      <dsp:spPr>
        <a:xfrm>
          <a:off x="7145329" y="1886798"/>
          <a:ext cx="1919876" cy="320025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pl-PL" sz="1300" b="0" i="0" kern="1200" dirty="0" smtClean="0"/>
            <a:t>Prowadzący instalację komunalną jest obowiązany przekazać przedsiębiorcy odbierającemu odpady komunalne od właścicieli nieruchomości lub gminie, z którymi ma zawarte umowy, informację o odpadach przekazanych mu przez tego przedsiębiorcę lub gminę, które poddał procesowi przygotowania do ponownego użycia, recyklingu lub przekazał w tym celu innemu posiadaczowi odpadów.</a:t>
          </a:r>
          <a:endParaRPr lang="pl-PL" sz="1300" kern="1200" dirty="0"/>
        </a:p>
      </dsp:txBody>
      <dsp:txXfrm>
        <a:off x="7145329" y="1886798"/>
        <a:ext cx="1919876" cy="3200252"/>
      </dsp:txXfrm>
    </dsp:sp>
    <dsp:sp modelId="{720C59F3-767F-4B30-B194-EB283D0B6EB2}">
      <dsp:nvSpPr>
        <dsp:cNvPr id="0" name=""/>
        <dsp:cNvSpPr/>
      </dsp:nvSpPr>
      <dsp:spPr>
        <a:xfrm>
          <a:off x="9468380" y="1886798"/>
          <a:ext cx="1919876" cy="320025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pl-PL" sz="1300" kern="1200" dirty="0" smtClean="0"/>
            <a:t>Podmiot reprezentujący jest obowiązany do sporządzania rocznego sprawozdania o odpadach opakowaniowych, o których mowa w załączniku nr 1a do ustawy, odebranych z jednostek handlu detalicznego i hurtowego oraz innych punktów zbierających opakowania i odpady opakowaniowe objęte systemem kaucyjnym </a:t>
          </a:r>
          <a:r>
            <a:rPr lang="pl-PL" sz="1300" b="1" kern="1200" dirty="0" smtClean="0">
              <a:solidFill>
                <a:srgbClr val="FF0000"/>
              </a:solidFill>
              <a:effectLst>
                <a:outerShdw blurRad="38100" dist="38100" dir="2700000" algn="tl">
                  <a:srgbClr val="000000">
                    <a:alpha val="43137"/>
                  </a:srgbClr>
                </a:outerShdw>
              </a:effectLst>
            </a:rPr>
            <a:t>na terenie danej gminy</a:t>
          </a:r>
          <a:r>
            <a:rPr lang="pl-PL" sz="1300" kern="1200" dirty="0" smtClean="0"/>
            <a:t>, zawierającego informacje, o których mowa w ust. 3.</a:t>
          </a:r>
          <a:endParaRPr lang="pl-PL" sz="1300" kern="1200" dirty="0"/>
        </a:p>
      </dsp:txBody>
      <dsp:txXfrm>
        <a:off x="9468380" y="1886798"/>
        <a:ext cx="1919876" cy="32002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E490EA-8C1C-4437-818B-26E1221BE2A9}">
      <dsp:nvSpPr>
        <dsp:cNvPr id="0" name=""/>
        <dsp:cNvSpPr/>
      </dsp:nvSpPr>
      <dsp:spPr>
        <a:xfrm>
          <a:off x="3563758" y="665849"/>
          <a:ext cx="4436916" cy="4436916"/>
        </a:xfrm>
        <a:prstGeom prst="blockArc">
          <a:avLst>
            <a:gd name="adj1" fmla="val 11880000"/>
            <a:gd name="adj2" fmla="val 1620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06E3771-3A1A-415E-B821-62B71AFC293F}">
      <dsp:nvSpPr>
        <dsp:cNvPr id="0" name=""/>
        <dsp:cNvSpPr/>
      </dsp:nvSpPr>
      <dsp:spPr>
        <a:xfrm>
          <a:off x="3563758" y="665849"/>
          <a:ext cx="4436916" cy="4436916"/>
        </a:xfrm>
        <a:prstGeom prst="blockArc">
          <a:avLst>
            <a:gd name="adj1" fmla="val 7560000"/>
            <a:gd name="adj2" fmla="val 1188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0FAAC26-0AEE-4888-92B7-3889B69FAFD6}">
      <dsp:nvSpPr>
        <dsp:cNvPr id="0" name=""/>
        <dsp:cNvSpPr/>
      </dsp:nvSpPr>
      <dsp:spPr>
        <a:xfrm>
          <a:off x="3563758" y="665849"/>
          <a:ext cx="4436916" cy="4436916"/>
        </a:xfrm>
        <a:prstGeom prst="blockArc">
          <a:avLst>
            <a:gd name="adj1" fmla="val 3240000"/>
            <a:gd name="adj2" fmla="val 756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351ED8D-F4B1-4E5C-AADA-58FACA17A8B7}">
      <dsp:nvSpPr>
        <dsp:cNvPr id="0" name=""/>
        <dsp:cNvSpPr/>
      </dsp:nvSpPr>
      <dsp:spPr>
        <a:xfrm>
          <a:off x="3563758" y="665849"/>
          <a:ext cx="4436916" cy="4436916"/>
        </a:xfrm>
        <a:prstGeom prst="blockArc">
          <a:avLst>
            <a:gd name="adj1" fmla="val 20520000"/>
            <a:gd name="adj2" fmla="val 324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D6D4ED8-CF69-44EC-9692-45AB8062D147}">
      <dsp:nvSpPr>
        <dsp:cNvPr id="0" name=""/>
        <dsp:cNvSpPr/>
      </dsp:nvSpPr>
      <dsp:spPr>
        <a:xfrm>
          <a:off x="3563758" y="665849"/>
          <a:ext cx="4436916" cy="4436916"/>
        </a:xfrm>
        <a:prstGeom prst="blockArc">
          <a:avLst>
            <a:gd name="adj1" fmla="val 16200000"/>
            <a:gd name="adj2" fmla="val 2052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054A637-ED02-4877-A3A8-E6EA65186CB5}">
      <dsp:nvSpPr>
        <dsp:cNvPr id="0" name=""/>
        <dsp:cNvSpPr/>
      </dsp:nvSpPr>
      <dsp:spPr>
        <a:xfrm>
          <a:off x="4760164" y="1862255"/>
          <a:ext cx="2044104" cy="2044104"/>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pl-PL" sz="3500" b="1" kern="1200" dirty="0" smtClean="0">
              <a:solidFill>
                <a:srgbClr val="FF0000"/>
              </a:solidFill>
              <a:effectLst>
                <a:outerShdw blurRad="38100" dist="38100" dir="2700000" algn="tl">
                  <a:srgbClr val="000000">
                    <a:alpha val="43137"/>
                  </a:srgbClr>
                </a:outerShdw>
              </a:effectLst>
            </a:rPr>
            <a:t>GMINA</a:t>
          </a:r>
          <a:endParaRPr lang="pl-PL" sz="3500" b="1" kern="1200" dirty="0">
            <a:solidFill>
              <a:srgbClr val="FF0000"/>
            </a:solidFill>
            <a:effectLst>
              <a:outerShdw blurRad="38100" dist="38100" dir="2700000" algn="tl">
                <a:srgbClr val="000000">
                  <a:alpha val="43137"/>
                </a:srgbClr>
              </a:outerShdw>
            </a:effectLst>
          </a:endParaRPr>
        </a:p>
      </dsp:txBody>
      <dsp:txXfrm>
        <a:off x="5059516" y="2161607"/>
        <a:ext cx="1445400" cy="1445400"/>
      </dsp:txXfrm>
    </dsp:sp>
    <dsp:sp modelId="{CD19AD21-FC18-4742-99EC-50C149AC1B8C}">
      <dsp:nvSpPr>
        <dsp:cNvPr id="0" name=""/>
        <dsp:cNvSpPr/>
      </dsp:nvSpPr>
      <dsp:spPr>
        <a:xfrm>
          <a:off x="4865256" y="1924"/>
          <a:ext cx="1833921" cy="1430872"/>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pl-PL" sz="1700" kern="1200" dirty="0" smtClean="0"/>
            <a:t>Odpady odebrane</a:t>
          </a:r>
          <a:endParaRPr lang="pl-PL" sz="1700" kern="1200" dirty="0"/>
        </a:p>
      </dsp:txBody>
      <dsp:txXfrm>
        <a:off x="5133828" y="211470"/>
        <a:ext cx="1296777" cy="1011780"/>
      </dsp:txXfrm>
    </dsp:sp>
    <dsp:sp modelId="{910D4949-2613-45AC-B801-362707060F86}">
      <dsp:nvSpPr>
        <dsp:cNvPr id="0" name=""/>
        <dsp:cNvSpPr/>
      </dsp:nvSpPr>
      <dsp:spPr>
        <a:xfrm>
          <a:off x="6926145" y="1499247"/>
          <a:ext cx="1833921" cy="1430872"/>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pl-PL" sz="1700" kern="1200" dirty="0" smtClean="0"/>
            <a:t>Odpady zebrane w innych miejscach</a:t>
          </a:r>
          <a:endParaRPr lang="pl-PL" sz="1700" kern="1200" dirty="0"/>
        </a:p>
      </dsp:txBody>
      <dsp:txXfrm>
        <a:off x="7194717" y="1708793"/>
        <a:ext cx="1296777" cy="1011780"/>
      </dsp:txXfrm>
    </dsp:sp>
    <dsp:sp modelId="{C70E7F36-A4C4-4073-9448-960C3896BBFF}">
      <dsp:nvSpPr>
        <dsp:cNvPr id="0" name=""/>
        <dsp:cNvSpPr/>
      </dsp:nvSpPr>
      <dsp:spPr>
        <a:xfrm>
          <a:off x="6138955" y="3921967"/>
          <a:ext cx="1833921" cy="1430872"/>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pl-PL" sz="1700" kern="1200" dirty="0" smtClean="0"/>
            <a:t>System kaucyjne</a:t>
          </a:r>
          <a:endParaRPr lang="pl-PL" sz="1700" kern="1200" dirty="0"/>
        </a:p>
      </dsp:txBody>
      <dsp:txXfrm>
        <a:off x="6407527" y="4131513"/>
        <a:ext cx="1296777" cy="1011780"/>
      </dsp:txXfrm>
    </dsp:sp>
    <dsp:sp modelId="{173F6E4A-0003-4DF2-AE2E-44C59A0DAA52}">
      <dsp:nvSpPr>
        <dsp:cNvPr id="0" name=""/>
        <dsp:cNvSpPr/>
      </dsp:nvSpPr>
      <dsp:spPr>
        <a:xfrm>
          <a:off x="3591557" y="3921967"/>
          <a:ext cx="1833921" cy="1430872"/>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pl-PL" sz="1400" b="1" i="1" kern="1200" dirty="0" smtClean="0">
              <a:solidFill>
                <a:srgbClr val="FF0000"/>
              </a:solidFill>
              <a:effectLst>
                <a:outerShdw blurRad="38100" dist="38100" dir="2700000" algn="tl">
                  <a:srgbClr val="000000">
                    <a:alpha val="43137"/>
                  </a:srgbClr>
                </a:outerShdw>
              </a:effectLst>
            </a:rPr>
            <a:t>Przydomowe kompostowniki</a:t>
          </a:r>
          <a:endParaRPr lang="pl-PL" sz="1400" b="1" i="1" kern="1200" dirty="0">
            <a:solidFill>
              <a:srgbClr val="FF0000"/>
            </a:solidFill>
            <a:effectLst>
              <a:outerShdw blurRad="38100" dist="38100" dir="2700000" algn="tl">
                <a:srgbClr val="000000">
                  <a:alpha val="43137"/>
                </a:srgbClr>
              </a:outerShdw>
            </a:effectLst>
          </a:endParaRPr>
        </a:p>
      </dsp:txBody>
      <dsp:txXfrm>
        <a:off x="3860129" y="4131513"/>
        <a:ext cx="1296777" cy="1011780"/>
      </dsp:txXfrm>
    </dsp:sp>
    <dsp:sp modelId="{7FDDF9D9-A880-4747-B535-164258DC0048}">
      <dsp:nvSpPr>
        <dsp:cNvPr id="0" name=""/>
        <dsp:cNvSpPr/>
      </dsp:nvSpPr>
      <dsp:spPr>
        <a:xfrm>
          <a:off x="2804367" y="1499247"/>
          <a:ext cx="1833921" cy="1430872"/>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pl-PL" sz="1700" kern="1200" dirty="0" smtClean="0"/>
            <a:t>Odpady zebrane na PSZOK</a:t>
          </a:r>
          <a:endParaRPr lang="pl-PL" sz="1700" kern="1200" dirty="0"/>
        </a:p>
      </dsp:txBody>
      <dsp:txXfrm>
        <a:off x="3072939" y="1708793"/>
        <a:ext cx="1296777" cy="1011780"/>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3225"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48100" y="0"/>
            <a:ext cx="2943225" cy="496888"/>
          </a:xfrm>
          <a:prstGeom prst="rect">
            <a:avLst/>
          </a:prstGeom>
        </p:spPr>
        <p:txBody>
          <a:bodyPr vert="horz" lIns="91440" tIns="45720" rIns="91440" bIns="45720" rtlCol="0"/>
          <a:lstStyle>
            <a:lvl1pPr algn="r">
              <a:defRPr sz="1200"/>
            </a:lvl1pPr>
          </a:lstStyle>
          <a:p>
            <a:fld id="{9756420F-1DFB-4F62-B44B-6C7FDFDB65B3}" type="datetimeFigureOut">
              <a:rPr lang="pl-PL" smtClean="0"/>
              <a:t>08.04.2025</a:t>
            </a:fld>
            <a:endParaRPr lang="pl-PL"/>
          </a:p>
        </p:txBody>
      </p:sp>
      <p:sp>
        <p:nvSpPr>
          <p:cNvPr id="4" name="Symbol zastępczy stopki 3"/>
          <p:cNvSpPr>
            <a:spLocks noGrp="1"/>
          </p:cNvSpPr>
          <p:nvPr>
            <p:ph type="ftr" sz="quarter" idx="2"/>
          </p:nvPr>
        </p:nvSpPr>
        <p:spPr>
          <a:xfrm>
            <a:off x="0" y="9428163"/>
            <a:ext cx="2943225" cy="496887"/>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48100" y="9428163"/>
            <a:ext cx="2943225" cy="496887"/>
          </a:xfrm>
          <a:prstGeom prst="rect">
            <a:avLst/>
          </a:prstGeom>
        </p:spPr>
        <p:txBody>
          <a:bodyPr vert="horz" lIns="91440" tIns="45720" rIns="91440" bIns="45720" rtlCol="0" anchor="b"/>
          <a:lstStyle>
            <a:lvl1pPr algn="r">
              <a:defRPr sz="1200"/>
            </a:lvl1pPr>
          </a:lstStyle>
          <a:p>
            <a:fld id="{7A34BEA1-601B-4256-9112-CB5152425C7C}" type="slidenum">
              <a:rPr lang="pl-PL" smtClean="0"/>
              <a:t>‹#›</a:t>
            </a:fld>
            <a:endParaRPr lang="pl-PL"/>
          </a:p>
        </p:txBody>
      </p:sp>
    </p:spTree>
    <p:extLst>
      <p:ext uri="{BB962C8B-B14F-4D97-AF65-F5344CB8AC3E}">
        <p14:creationId xmlns:p14="http://schemas.microsoft.com/office/powerpoint/2010/main" val="39142567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3596" cy="497976"/>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47745" y="0"/>
            <a:ext cx="2943596" cy="497976"/>
          </a:xfrm>
          <a:prstGeom prst="rect">
            <a:avLst/>
          </a:prstGeom>
        </p:spPr>
        <p:txBody>
          <a:bodyPr vert="horz" lIns="91440" tIns="45720" rIns="91440" bIns="45720" rtlCol="0"/>
          <a:lstStyle>
            <a:lvl1pPr algn="r">
              <a:defRPr sz="1200"/>
            </a:lvl1pPr>
          </a:lstStyle>
          <a:p>
            <a:fld id="{2C9DFAC2-FA43-45C8-8416-9F2B533C91BA}" type="datetimeFigureOut">
              <a:rPr lang="pl-PL" smtClean="0"/>
              <a:t>08.04.2025</a:t>
            </a:fld>
            <a:endParaRPr lang="pl-PL"/>
          </a:p>
        </p:txBody>
      </p:sp>
      <p:sp>
        <p:nvSpPr>
          <p:cNvPr id="4" name="Symbol zastępczy obrazu slajdu 3"/>
          <p:cNvSpPr>
            <a:spLocks noGrp="1" noRot="1" noChangeAspect="1"/>
          </p:cNvSpPr>
          <p:nvPr>
            <p:ph type="sldImg" idx="2"/>
          </p:nvPr>
        </p:nvSpPr>
        <p:spPr>
          <a:xfrm>
            <a:off x="419100" y="1239838"/>
            <a:ext cx="5954713" cy="3351212"/>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292" y="4776431"/>
            <a:ext cx="5434330" cy="3907988"/>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427076"/>
            <a:ext cx="2943596" cy="497975"/>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47745" y="9427076"/>
            <a:ext cx="2943596" cy="497975"/>
          </a:xfrm>
          <a:prstGeom prst="rect">
            <a:avLst/>
          </a:prstGeom>
        </p:spPr>
        <p:txBody>
          <a:bodyPr vert="horz" lIns="91440" tIns="45720" rIns="91440" bIns="45720" rtlCol="0" anchor="b"/>
          <a:lstStyle>
            <a:lvl1pPr algn="r">
              <a:defRPr sz="1200"/>
            </a:lvl1pPr>
          </a:lstStyle>
          <a:p>
            <a:fld id="{865D67A7-A774-4819-9275-17A1CA5FD5C0}" type="slidenum">
              <a:rPr lang="pl-PL" smtClean="0"/>
              <a:t>‹#›</a:t>
            </a:fld>
            <a:endParaRPr lang="pl-PL"/>
          </a:p>
        </p:txBody>
      </p:sp>
    </p:spTree>
    <p:extLst>
      <p:ext uri="{BB962C8B-B14F-4D97-AF65-F5344CB8AC3E}">
        <p14:creationId xmlns:p14="http://schemas.microsoft.com/office/powerpoint/2010/main" val="1901901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1</a:t>
            </a:fld>
            <a:endParaRPr lang="pl-PL"/>
          </a:p>
        </p:txBody>
      </p:sp>
    </p:spTree>
    <p:extLst>
      <p:ext uri="{BB962C8B-B14F-4D97-AF65-F5344CB8AC3E}">
        <p14:creationId xmlns:p14="http://schemas.microsoft.com/office/powerpoint/2010/main" val="806826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11</a:t>
            </a:fld>
            <a:endParaRPr lang="pl-PL"/>
          </a:p>
        </p:txBody>
      </p:sp>
    </p:spTree>
    <p:extLst>
      <p:ext uri="{BB962C8B-B14F-4D97-AF65-F5344CB8AC3E}">
        <p14:creationId xmlns:p14="http://schemas.microsoft.com/office/powerpoint/2010/main" val="1525700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12</a:t>
            </a:fld>
            <a:endParaRPr lang="pl-PL"/>
          </a:p>
        </p:txBody>
      </p:sp>
    </p:spTree>
    <p:extLst>
      <p:ext uri="{BB962C8B-B14F-4D97-AF65-F5344CB8AC3E}">
        <p14:creationId xmlns:p14="http://schemas.microsoft.com/office/powerpoint/2010/main" val="2106648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13</a:t>
            </a:fld>
            <a:endParaRPr lang="pl-PL"/>
          </a:p>
        </p:txBody>
      </p:sp>
    </p:spTree>
    <p:extLst>
      <p:ext uri="{BB962C8B-B14F-4D97-AF65-F5344CB8AC3E}">
        <p14:creationId xmlns:p14="http://schemas.microsoft.com/office/powerpoint/2010/main" val="6579352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14</a:t>
            </a:fld>
            <a:endParaRPr lang="pl-PL"/>
          </a:p>
        </p:txBody>
      </p:sp>
    </p:spTree>
    <p:extLst>
      <p:ext uri="{BB962C8B-B14F-4D97-AF65-F5344CB8AC3E}">
        <p14:creationId xmlns:p14="http://schemas.microsoft.com/office/powerpoint/2010/main" val="38976650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15</a:t>
            </a:fld>
            <a:endParaRPr lang="pl-PL"/>
          </a:p>
        </p:txBody>
      </p:sp>
    </p:spTree>
    <p:extLst>
      <p:ext uri="{BB962C8B-B14F-4D97-AF65-F5344CB8AC3E}">
        <p14:creationId xmlns:p14="http://schemas.microsoft.com/office/powerpoint/2010/main" val="7851186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16</a:t>
            </a:fld>
            <a:endParaRPr lang="pl-PL"/>
          </a:p>
        </p:txBody>
      </p:sp>
    </p:spTree>
    <p:extLst>
      <p:ext uri="{BB962C8B-B14F-4D97-AF65-F5344CB8AC3E}">
        <p14:creationId xmlns:p14="http://schemas.microsoft.com/office/powerpoint/2010/main" val="19201101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17</a:t>
            </a:fld>
            <a:endParaRPr lang="pl-PL"/>
          </a:p>
        </p:txBody>
      </p:sp>
    </p:spTree>
    <p:extLst>
      <p:ext uri="{BB962C8B-B14F-4D97-AF65-F5344CB8AC3E}">
        <p14:creationId xmlns:p14="http://schemas.microsoft.com/office/powerpoint/2010/main" val="39628688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18</a:t>
            </a:fld>
            <a:endParaRPr lang="pl-PL"/>
          </a:p>
        </p:txBody>
      </p:sp>
    </p:spTree>
    <p:extLst>
      <p:ext uri="{BB962C8B-B14F-4D97-AF65-F5344CB8AC3E}">
        <p14:creationId xmlns:p14="http://schemas.microsoft.com/office/powerpoint/2010/main" val="26569114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19</a:t>
            </a:fld>
            <a:endParaRPr lang="pl-PL"/>
          </a:p>
        </p:txBody>
      </p:sp>
    </p:spTree>
    <p:extLst>
      <p:ext uri="{BB962C8B-B14F-4D97-AF65-F5344CB8AC3E}">
        <p14:creationId xmlns:p14="http://schemas.microsoft.com/office/powerpoint/2010/main" val="38007397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20</a:t>
            </a:fld>
            <a:endParaRPr lang="pl-PL"/>
          </a:p>
        </p:txBody>
      </p:sp>
    </p:spTree>
    <p:extLst>
      <p:ext uri="{BB962C8B-B14F-4D97-AF65-F5344CB8AC3E}">
        <p14:creationId xmlns:p14="http://schemas.microsoft.com/office/powerpoint/2010/main" val="742537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3</a:t>
            </a:fld>
            <a:endParaRPr lang="pl-PL"/>
          </a:p>
        </p:txBody>
      </p:sp>
    </p:spTree>
    <p:extLst>
      <p:ext uri="{BB962C8B-B14F-4D97-AF65-F5344CB8AC3E}">
        <p14:creationId xmlns:p14="http://schemas.microsoft.com/office/powerpoint/2010/main" val="3940003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4</a:t>
            </a:fld>
            <a:endParaRPr lang="pl-PL"/>
          </a:p>
        </p:txBody>
      </p:sp>
    </p:spTree>
    <p:extLst>
      <p:ext uri="{BB962C8B-B14F-4D97-AF65-F5344CB8AC3E}">
        <p14:creationId xmlns:p14="http://schemas.microsoft.com/office/powerpoint/2010/main" val="2025557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5</a:t>
            </a:fld>
            <a:endParaRPr lang="pl-PL"/>
          </a:p>
        </p:txBody>
      </p:sp>
    </p:spTree>
    <p:extLst>
      <p:ext uri="{BB962C8B-B14F-4D97-AF65-F5344CB8AC3E}">
        <p14:creationId xmlns:p14="http://schemas.microsoft.com/office/powerpoint/2010/main" val="3409587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6</a:t>
            </a:fld>
            <a:endParaRPr lang="pl-PL"/>
          </a:p>
        </p:txBody>
      </p:sp>
    </p:spTree>
    <p:extLst>
      <p:ext uri="{BB962C8B-B14F-4D97-AF65-F5344CB8AC3E}">
        <p14:creationId xmlns:p14="http://schemas.microsoft.com/office/powerpoint/2010/main" val="2329494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7</a:t>
            </a:fld>
            <a:endParaRPr lang="pl-PL"/>
          </a:p>
        </p:txBody>
      </p:sp>
    </p:spTree>
    <p:extLst>
      <p:ext uri="{BB962C8B-B14F-4D97-AF65-F5344CB8AC3E}">
        <p14:creationId xmlns:p14="http://schemas.microsoft.com/office/powerpoint/2010/main" val="2513673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8</a:t>
            </a:fld>
            <a:endParaRPr lang="pl-PL"/>
          </a:p>
        </p:txBody>
      </p:sp>
    </p:spTree>
    <p:extLst>
      <p:ext uri="{BB962C8B-B14F-4D97-AF65-F5344CB8AC3E}">
        <p14:creationId xmlns:p14="http://schemas.microsoft.com/office/powerpoint/2010/main" val="1743595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9</a:t>
            </a:fld>
            <a:endParaRPr lang="pl-PL"/>
          </a:p>
        </p:txBody>
      </p:sp>
    </p:spTree>
    <p:extLst>
      <p:ext uri="{BB962C8B-B14F-4D97-AF65-F5344CB8AC3E}">
        <p14:creationId xmlns:p14="http://schemas.microsoft.com/office/powerpoint/2010/main" val="4184324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440077B3-2064-4CCB-B781-BD69B207E07C}" type="slidenum">
              <a:rPr lang="pl-PL" smtClean="0"/>
              <a:pPr>
                <a:defRPr/>
              </a:pPr>
              <a:t>10</a:t>
            </a:fld>
            <a:endParaRPr lang="pl-PL"/>
          </a:p>
        </p:txBody>
      </p:sp>
    </p:spTree>
    <p:extLst>
      <p:ext uri="{BB962C8B-B14F-4D97-AF65-F5344CB8AC3E}">
        <p14:creationId xmlns:p14="http://schemas.microsoft.com/office/powerpoint/2010/main" val="2849955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C1FBE776-1EA6-403F-A396-2803493C579B}" type="datetimeFigureOut">
              <a:rPr lang="pl-PL" smtClean="0"/>
              <a:t>08.04.2025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32F01A7-B245-4A22-A2DC-6A4D4EF12E64}" type="slidenum">
              <a:rPr lang="pl-PL" smtClean="0"/>
              <a:t>‹#›</a:t>
            </a:fld>
            <a:endParaRPr lang="pl-PL"/>
          </a:p>
        </p:txBody>
      </p:sp>
    </p:spTree>
    <p:extLst>
      <p:ext uri="{BB962C8B-B14F-4D97-AF65-F5344CB8AC3E}">
        <p14:creationId xmlns:p14="http://schemas.microsoft.com/office/powerpoint/2010/main" val="2186905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1FBE776-1EA6-403F-A396-2803493C579B}" type="datetimeFigureOut">
              <a:rPr lang="pl-PL" smtClean="0"/>
              <a:t>08.04.2025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32F01A7-B245-4A22-A2DC-6A4D4EF12E64}" type="slidenum">
              <a:rPr lang="pl-PL" smtClean="0"/>
              <a:t>‹#›</a:t>
            </a:fld>
            <a:endParaRPr lang="pl-PL"/>
          </a:p>
        </p:txBody>
      </p:sp>
    </p:spTree>
    <p:extLst>
      <p:ext uri="{BB962C8B-B14F-4D97-AF65-F5344CB8AC3E}">
        <p14:creationId xmlns:p14="http://schemas.microsoft.com/office/powerpoint/2010/main" val="323503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1FBE776-1EA6-403F-A396-2803493C579B}" type="datetimeFigureOut">
              <a:rPr lang="pl-PL" smtClean="0"/>
              <a:t>08.04.2025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32F01A7-B245-4A22-A2DC-6A4D4EF12E64}" type="slidenum">
              <a:rPr lang="pl-PL" smtClean="0"/>
              <a:t>‹#›</a:t>
            </a:fld>
            <a:endParaRPr lang="pl-PL"/>
          </a:p>
        </p:txBody>
      </p:sp>
    </p:spTree>
    <p:extLst>
      <p:ext uri="{BB962C8B-B14F-4D97-AF65-F5344CB8AC3E}">
        <p14:creationId xmlns:p14="http://schemas.microsoft.com/office/powerpoint/2010/main" val="3872488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1FBE776-1EA6-403F-A396-2803493C579B}" type="datetimeFigureOut">
              <a:rPr lang="pl-PL" smtClean="0"/>
              <a:t>08.04.2025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32F01A7-B245-4A22-A2DC-6A4D4EF12E64}" type="slidenum">
              <a:rPr lang="pl-PL" smtClean="0"/>
              <a:t>‹#›</a:t>
            </a:fld>
            <a:endParaRPr lang="pl-PL"/>
          </a:p>
        </p:txBody>
      </p:sp>
    </p:spTree>
    <p:extLst>
      <p:ext uri="{BB962C8B-B14F-4D97-AF65-F5344CB8AC3E}">
        <p14:creationId xmlns:p14="http://schemas.microsoft.com/office/powerpoint/2010/main" val="3679665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C1FBE776-1EA6-403F-A396-2803493C579B}" type="datetimeFigureOut">
              <a:rPr lang="pl-PL" smtClean="0"/>
              <a:t>08.04.2025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32F01A7-B245-4A22-A2DC-6A4D4EF12E64}" type="slidenum">
              <a:rPr lang="pl-PL" smtClean="0"/>
              <a:t>‹#›</a:t>
            </a:fld>
            <a:endParaRPr lang="pl-PL"/>
          </a:p>
        </p:txBody>
      </p:sp>
    </p:spTree>
    <p:extLst>
      <p:ext uri="{BB962C8B-B14F-4D97-AF65-F5344CB8AC3E}">
        <p14:creationId xmlns:p14="http://schemas.microsoft.com/office/powerpoint/2010/main" val="429251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C1FBE776-1EA6-403F-A396-2803493C579B}" type="datetimeFigureOut">
              <a:rPr lang="pl-PL" smtClean="0"/>
              <a:t>08.04.2025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32F01A7-B245-4A22-A2DC-6A4D4EF12E64}" type="slidenum">
              <a:rPr lang="pl-PL" smtClean="0"/>
              <a:t>‹#›</a:t>
            </a:fld>
            <a:endParaRPr lang="pl-PL"/>
          </a:p>
        </p:txBody>
      </p:sp>
    </p:spTree>
    <p:extLst>
      <p:ext uri="{BB962C8B-B14F-4D97-AF65-F5344CB8AC3E}">
        <p14:creationId xmlns:p14="http://schemas.microsoft.com/office/powerpoint/2010/main" val="3988577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C1FBE776-1EA6-403F-A396-2803493C579B}" type="datetimeFigureOut">
              <a:rPr lang="pl-PL" smtClean="0"/>
              <a:t>08.04.2025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832F01A7-B245-4A22-A2DC-6A4D4EF12E64}" type="slidenum">
              <a:rPr lang="pl-PL" smtClean="0"/>
              <a:t>‹#›</a:t>
            </a:fld>
            <a:endParaRPr lang="pl-PL"/>
          </a:p>
        </p:txBody>
      </p:sp>
    </p:spTree>
    <p:extLst>
      <p:ext uri="{BB962C8B-B14F-4D97-AF65-F5344CB8AC3E}">
        <p14:creationId xmlns:p14="http://schemas.microsoft.com/office/powerpoint/2010/main" val="1579258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C1FBE776-1EA6-403F-A396-2803493C579B}" type="datetimeFigureOut">
              <a:rPr lang="pl-PL" smtClean="0"/>
              <a:t>08.04.2025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832F01A7-B245-4A22-A2DC-6A4D4EF12E64}" type="slidenum">
              <a:rPr lang="pl-PL" smtClean="0"/>
              <a:t>‹#›</a:t>
            </a:fld>
            <a:endParaRPr lang="pl-PL"/>
          </a:p>
        </p:txBody>
      </p:sp>
    </p:spTree>
    <p:extLst>
      <p:ext uri="{BB962C8B-B14F-4D97-AF65-F5344CB8AC3E}">
        <p14:creationId xmlns:p14="http://schemas.microsoft.com/office/powerpoint/2010/main" val="3887827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C1FBE776-1EA6-403F-A396-2803493C579B}" type="datetimeFigureOut">
              <a:rPr lang="pl-PL" smtClean="0"/>
              <a:t>08.04.2025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832F01A7-B245-4A22-A2DC-6A4D4EF12E64}" type="slidenum">
              <a:rPr lang="pl-PL" smtClean="0"/>
              <a:t>‹#›</a:t>
            </a:fld>
            <a:endParaRPr lang="pl-PL"/>
          </a:p>
        </p:txBody>
      </p:sp>
    </p:spTree>
    <p:extLst>
      <p:ext uri="{BB962C8B-B14F-4D97-AF65-F5344CB8AC3E}">
        <p14:creationId xmlns:p14="http://schemas.microsoft.com/office/powerpoint/2010/main" val="1514462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1FBE776-1EA6-403F-A396-2803493C579B}" type="datetimeFigureOut">
              <a:rPr lang="pl-PL" smtClean="0"/>
              <a:t>08.04.2025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32F01A7-B245-4A22-A2DC-6A4D4EF12E64}" type="slidenum">
              <a:rPr lang="pl-PL" smtClean="0"/>
              <a:t>‹#›</a:t>
            </a:fld>
            <a:endParaRPr lang="pl-PL"/>
          </a:p>
        </p:txBody>
      </p:sp>
    </p:spTree>
    <p:extLst>
      <p:ext uri="{BB962C8B-B14F-4D97-AF65-F5344CB8AC3E}">
        <p14:creationId xmlns:p14="http://schemas.microsoft.com/office/powerpoint/2010/main" val="964910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1FBE776-1EA6-403F-A396-2803493C579B}" type="datetimeFigureOut">
              <a:rPr lang="pl-PL" smtClean="0"/>
              <a:t>08.04.2025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32F01A7-B245-4A22-A2DC-6A4D4EF12E64}" type="slidenum">
              <a:rPr lang="pl-PL" smtClean="0"/>
              <a:t>‹#›</a:t>
            </a:fld>
            <a:endParaRPr lang="pl-PL"/>
          </a:p>
        </p:txBody>
      </p:sp>
    </p:spTree>
    <p:extLst>
      <p:ext uri="{BB962C8B-B14F-4D97-AF65-F5344CB8AC3E}">
        <p14:creationId xmlns:p14="http://schemas.microsoft.com/office/powerpoint/2010/main" val="4070516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FBE776-1EA6-403F-A396-2803493C579B}" type="datetimeFigureOut">
              <a:rPr lang="pl-PL" smtClean="0"/>
              <a:t>08.04.2025</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2F01A7-B245-4A22-A2DC-6A4D4EF12E64}" type="slidenum">
              <a:rPr lang="pl-PL" smtClean="0"/>
              <a:t>‹#›</a:t>
            </a:fld>
            <a:endParaRPr lang="pl-PL"/>
          </a:p>
        </p:txBody>
      </p:sp>
    </p:spTree>
    <p:extLst>
      <p:ext uri="{BB962C8B-B14F-4D97-AF65-F5344CB8AC3E}">
        <p14:creationId xmlns:p14="http://schemas.microsoft.com/office/powerpoint/2010/main" val="3528333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2.jpeg"/><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3447739"/>
            <a:ext cx="12191999" cy="1102519"/>
          </a:xfrm>
        </p:spPr>
        <p:txBody>
          <a:bodyPr>
            <a:noAutofit/>
          </a:bodyPr>
          <a:lstStyle/>
          <a:p>
            <a:pPr>
              <a:lnSpc>
                <a:spcPct val="150000"/>
              </a:lnSpc>
            </a:pPr>
            <a:r>
              <a:rPr lang="pl-PL" sz="3600" b="1" dirty="0">
                <a:solidFill>
                  <a:srgbClr val="F86725"/>
                </a:solidFill>
                <a:effectLst>
                  <a:outerShdw blurRad="38100" dist="38100" dir="2700000" algn="tl">
                    <a:srgbClr val="000000">
                      <a:alpha val="43137"/>
                    </a:srgbClr>
                  </a:outerShdw>
                </a:effectLst>
                <a:latin typeface="+mn-lt"/>
              </a:rPr>
              <a:t>Poziomy recyklingu </a:t>
            </a:r>
            <a:r>
              <a:rPr lang="pl-PL" sz="3600" b="1" dirty="0" smtClean="0">
                <a:solidFill>
                  <a:srgbClr val="F86725"/>
                </a:solidFill>
                <a:effectLst>
                  <a:outerShdw blurRad="38100" dist="38100" dir="2700000" algn="tl">
                    <a:srgbClr val="000000">
                      <a:alpha val="43137"/>
                    </a:srgbClr>
                  </a:outerShdw>
                </a:effectLst>
                <a:latin typeface="+mn-lt"/>
              </a:rPr>
              <a:t/>
            </a:r>
            <a:br>
              <a:rPr lang="pl-PL" sz="3600" b="1" dirty="0" smtClean="0">
                <a:solidFill>
                  <a:srgbClr val="F86725"/>
                </a:solidFill>
                <a:effectLst>
                  <a:outerShdw blurRad="38100" dist="38100" dir="2700000" algn="tl">
                    <a:srgbClr val="000000">
                      <a:alpha val="43137"/>
                    </a:srgbClr>
                  </a:outerShdw>
                </a:effectLst>
                <a:latin typeface="+mn-lt"/>
              </a:rPr>
            </a:br>
            <a:r>
              <a:rPr lang="pl-PL" sz="3600" b="1" dirty="0" smtClean="0">
                <a:solidFill>
                  <a:srgbClr val="F86725"/>
                </a:solidFill>
                <a:effectLst>
                  <a:outerShdw blurRad="38100" dist="38100" dir="2700000" algn="tl">
                    <a:srgbClr val="000000">
                      <a:alpha val="43137"/>
                    </a:srgbClr>
                  </a:outerShdw>
                </a:effectLst>
                <a:latin typeface="+mn-lt"/>
              </a:rPr>
              <a:t>i </a:t>
            </a:r>
            <a:br>
              <a:rPr lang="pl-PL" sz="3600" b="1" dirty="0" smtClean="0">
                <a:solidFill>
                  <a:srgbClr val="F86725"/>
                </a:solidFill>
                <a:effectLst>
                  <a:outerShdw blurRad="38100" dist="38100" dir="2700000" algn="tl">
                    <a:srgbClr val="000000">
                      <a:alpha val="43137"/>
                    </a:srgbClr>
                  </a:outerShdw>
                </a:effectLst>
                <a:latin typeface="+mn-lt"/>
              </a:rPr>
            </a:br>
            <a:r>
              <a:rPr lang="pl-PL" sz="3600" b="1" dirty="0" smtClean="0">
                <a:solidFill>
                  <a:srgbClr val="F86725"/>
                </a:solidFill>
                <a:effectLst>
                  <a:outerShdw blurRad="38100" dist="38100" dir="2700000" algn="tl">
                    <a:srgbClr val="000000">
                      <a:alpha val="43137"/>
                    </a:srgbClr>
                  </a:outerShdw>
                </a:effectLst>
                <a:latin typeface="+mn-lt"/>
              </a:rPr>
              <a:t>ich </a:t>
            </a:r>
            <a:r>
              <a:rPr lang="pl-PL" sz="3600" b="1" dirty="0">
                <a:solidFill>
                  <a:srgbClr val="F86725"/>
                </a:solidFill>
                <a:effectLst>
                  <a:outerShdw blurRad="38100" dist="38100" dir="2700000" algn="tl">
                    <a:srgbClr val="000000">
                      <a:alpha val="43137"/>
                    </a:srgbClr>
                  </a:outerShdw>
                </a:effectLst>
                <a:latin typeface="+mn-lt"/>
              </a:rPr>
              <a:t>wpływ na opłaty za odpady komunalne </a:t>
            </a:r>
            <a:r>
              <a:rPr lang="pl-PL" sz="3600" b="1" dirty="0" smtClean="0">
                <a:solidFill>
                  <a:srgbClr val="F86725"/>
                </a:solidFill>
                <a:effectLst>
                  <a:outerShdw blurRad="38100" dist="38100" dir="2700000" algn="tl">
                    <a:srgbClr val="000000">
                      <a:alpha val="43137"/>
                    </a:srgbClr>
                  </a:outerShdw>
                </a:effectLst>
                <a:latin typeface="+mn-lt"/>
              </a:rPr>
              <a:t/>
            </a:r>
            <a:br>
              <a:rPr lang="pl-PL" sz="3600" b="1" dirty="0" smtClean="0">
                <a:solidFill>
                  <a:srgbClr val="F86725"/>
                </a:solidFill>
                <a:effectLst>
                  <a:outerShdw blurRad="38100" dist="38100" dir="2700000" algn="tl">
                    <a:srgbClr val="000000">
                      <a:alpha val="43137"/>
                    </a:srgbClr>
                  </a:outerShdw>
                </a:effectLst>
                <a:latin typeface="+mn-lt"/>
              </a:rPr>
            </a:br>
            <a:endParaRPr lang="pl-PL" sz="3600" b="1" dirty="0">
              <a:solidFill>
                <a:srgbClr val="F86725"/>
              </a:solidFill>
              <a:effectLst>
                <a:outerShdw blurRad="38100" dist="38100" dir="2700000" algn="tl">
                  <a:srgbClr val="000000">
                    <a:alpha val="43137"/>
                  </a:srgbClr>
                </a:outerShdw>
              </a:effectLst>
              <a:latin typeface="+mn-lt"/>
            </a:endParaRPr>
          </a:p>
        </p:txBody>
      </p:sp>
      <p:grpSp>
        <p:nvGrpSpPr>
          <p:cNvPr id="7" name="Grupa 6"/>
          <p:cNvGrpSpPr/>
          <p:nvPr/>
        </p:nvGrpSpPr>
        <p:grpSpPr>
          <a:xfrm>
            <a:off x="1746994" y="5445224"/>
            <a:ext cx="8669486" cy="1439580"/>
            <a:chOff x="-3553083" y="8033995"/>
            <a:chExt cx="8669486" cy="1439580"/>
          </a:xfrm>
        </p:grpSpPr>
        <p:grpSp>
          <p:nvGrpSpPr>
            <p:cNvPr id="8" name="Grupa 7"/>
            <p:cNvGrpSpPr/>
            <p:nvPr/>
          </p:nvGrpSpPr>
          <p:grpSpPr>
            <a:xfrm>
              <a:off x="-3553083" y="8033996"/>
              <a:ext cx="4299178" cy="1439579"/>
              <a:chOff x="-4378015" y="8033996"/>
              <a:chExt cx="4299178" cy="1439579"/>
            </a:xfrm>
          </p:grpSpPr>
          <p:pic>
            <p:nvPicPr>
              <p:cNvPr id="16" name="Picture 2" descr="papier firmowy"/>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1508" t="3647" r="23601" b="88870"/>
              <a:stretch/>
            </p:blipFill>
            <p:spPr bwMode="auto">
              <a:xfrm>
                <a:off x="-2876485" y="8033996"/>
                <a:ext cx="1263300" cy="537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pole tekstowe 16"/>
              <p:cNvSpPr txBox="1"/>
              <p:nvPr/>
            </p:nvSpPr>
            <p:spPr>
              <a:xfrm>
                <a:off x="-4378015" y="8519468"/>
                <a:ext cx="4299178" cy="954107"/>
              </a:xfrm>
              <a:prstGeom prst="rect">
                <a:avLst/>
              </a:prstGeom>
              <a:noFill/>
            </p:spPr>
            <p:txBody>
              <a:bodyPr wrap="square" rtlCol="0">
                <a:spAutoFit/>
              </a:bodyPr>
              <a:lstStyle/>
              <a:p>
                <a:pPr algn="ctr"/>
                <a:r>
                  <a:rPr lang="pl-PL" sz="1400" dirty="0" smtClean="0"/>
                  <a:t>Partner Zarządzający</a:t>
                </a:r>
                <a:r>
                  <a:rPr lang="pl-PL" sz="1400" dirty="0"/>
                  <a:t/>
                </a:r>
                <a:br>
                  <a:rPr lang="pl-PL" sz="1400" dirty="0"/>
                </a:br>
                <a:r>
                  <a:rPr lang="pl-PL" sz="1400" dirty="0" smtClean="0"/>
                  <a:t>ZIEMSKI&amp;PARTNERS KANCELARIA PRAWNA</a:t>
                </a:r>
                <a:br>
                  <a:rPr lang="pl-PL" sz="1400" dirty="0" smtClean="0"/>
                </a:br>
                <a:r>
                  <a:rPr lang="pl-PL" sz="1400" dirty="0" smtClean="0"/>
                  <a:t>Kostrzewska, Kołodziejczak i Wspólnicy sp.k.</a:t>
                </a:r>
                <a:br>
                  <a:rPr lang="pl-PL" sz="1400" dirty="0" smtClean="0"/>
                </a:br>
                <a:r>
                  <a:rPr lang="pl-PL" sz="1400" dirty="0" smtClean="0"/>
                  <a:t>w </a:t>
                </a:r>
                <a:r>
                  <a:rPr lang="pl-PL" sz="1400" dirty="0"/>
                  <a:t>Poznaniu</a:t>
                </a:r>
              </a:p>
            </p:txBody>
          </p:sp>
        </p:grpSp>
        <p:grpSp>
          <p:nvGrpSpPr>
            <p:cNvPr id="9" name="Grupa 8"/>
            <p:cNvGrpSpPr/>
            <p:nvPr/>
          </p:nvGrpSpPr>
          <p:grpSpPr>
            <a:xfrm>
              <a:off x="795923" y="8033995"/>
              <a:ext cx="4320480" cy="1027277"/>
              <a:chOff x="3835" y="8033995"/>
              <a:chExt cx="4320480" cy="1027277"/>
            </a:xfrm>
          </p:grpSpPr>
          <p:pic>
            <p:nvPicPr>
              <p:cNvPr id="14" name="Picture 4" descr="PDS_logo.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43995" y="8033995"/>
                <a:ext cx="1440160" cy="537291"/>
              </a:xfrm>
              <a:prstGeom prst="rect">
                <a:avLst/>
              </a:prstGeom>
            </p:spPr>
          </p:pic>
          <p:sp>
            <p:nvSpPr>
              <p:cNvPr id="15" name="pole tekstowe 14"/>
              <p:cNvSpPr txBox="1"/>
              <p:nvPr/>
            </p:nvSpPr>
            <p:spPr>
              <a:xfrm>
                <a:off x="3835" y="8538052"/>
                <a:ext cx="4320480" cy="523220"/>
              </a:xfrm>
              <a:prstGeom prst="rect">
                <a:avLst/>
              </a:prstGeom>
              <a:noFill/>
            </p:spPr>
            <p:txBody>
              <a:bodyPr wrap="square" rtlCol="0">
                <a:spAutoFit/>
              </a:bodyPr>
              <a:lstStyle/>
              <a:p>
                <a:pPr algn="ctr"/>
                <a:r>
                  <a:rPr lang="pl-PL" sz="1400" dirty="0"/>
                  <a:t>Redaktor Naczelny </a:t>
                </a:r>
                <a:br>
                  <a:rPr lang="pl-PL" sz="1400" dirty="0"/>
                </a:br>
                <a:r>
                  <a:rPr lang="pl-PL" sz="1400" dirty="0"/>
                  <a:t>Portalu PrawoDlaSamorządu.pl</a:t>
                </a:r>
              </a:p>
            </p:txBody>
          </p:sp>
        </p:grpSp>
      </p:grpSp>
      <p:sp>
        <p:nvSpPr>
          <p:cNvPr id="18" name="pole tekstowe 17"/>
          <p:cNvSpPr txBox="1"/>
          <p:nvPr/>
        </p:nvSpPr>
        <p:spPr>
          <a:xfrm>
            <a:off x="3935760" y="5126191"/>
            <a:ext cx="4320480" cy="523220"/>
          </a:xfrm>
          <a:prstGeom prst="rect">
            <a:avLst/>
          </a:prstGeom>
          <a:noFill/>
        </p:spPr>
        <p:txBody>
          <a:bodyPr wrap="square" rtlCol="0">
            <a:spAutoFit/>
          </a:bodyPr>
          <a:lstStyle/>
          <a:p>
            <a:pPr algn="ctr"/>
            <a:r>
              <a:rPr lang="pl-PL" sz="2800" b="1" dirty="0">
                <a:solidFill>
                  <a:srgbClr val="F86725"/>
                </a:solidFill>
                <a:effectLst>
                  <a:outerShdw blurRad="38100" dist="38100" dir="2700000" algn="tl">
                    <a:srgbClr val="000000">
                      <a:alpha val="43137"/>
                    </a:srgbClr>
                  </a:outerShdw>
                </a:effectLst>
                <a:latin typeface="+mj-lt"/>
                <a:ea typeface="+mj-ea"/>
                <a:cs typeface="+mj-cs"/>
              </a:rPr>
              <a:t>MACIEJ KIEŁBUS</a:t>
            </a:r>
          </a:p>
        </p:txBody>
      </p:sp>
      <p:pic>
        <p:nvPicPr>
          <p:cNvPr id="21" name="Obraz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3015322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anose="020B0604020202020204" pitchFamily="34" charset="0"/>
            </a:endParaRPr>
          </a:p>
        </p:txBody>
      </p:sp>
      <p:sp>
        <p:nvSpPr>
          <p:cNvPr id="2" name="Prostokąt zaokrąglony 1"/>
          <p:cNvSpPr/>
          <p:nvPr/>
        </p:nvSpPr>
        <p:spPr>
          <a:xfrm>
            <a:off x="346229" y="1951349"/>
            <a:ext cx="3584748" cy="287517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l-PL" sz="2800" dirty="0" smtClean="0"/>
              <a:t>Obowiązki publicznoprawne gmin / związków międzygminnych</a:t>
            </a:r>
            <a:endParaRPr lang="pl-PL" sz="2800" dirty="0"/>
          </a:p>
        </p:txBody>
      </p:sp>
      <p:sp>
        <p:nvSpPr>
          <p:cNvPr id="14" name="Prostokąt zaokrąglony 13"/>
          <p:cNvSpPr/>
          <p:nvPr/>
        </p:nvSpPr>
        <p:spPr>
          <a:xfrm>
            <a:off x="8256889" y="1951349"/>
            <a:ext cx="3584748" cy="287517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l-PL" sz="2800" dirty="0"/>
              <a:t>Obowiązki cywilnoprawne wykonawców usług na zlecenie gmin</a:t>
            </a:r>
          </a:p>
        </p:txBody>
      </p:sp>
      <p:sp>
        <p:nvSpPr>
          <p:cNvPr id="4" name="Nie równa się 3"/>
          <p:cNvSpPr/>
          <p:nvPr/>
        </p:nvSpPr>
        <p:spPr>
          <a:xfrm>
            <a:off x="4320949" y="2686640"/>
            <a:ext cx="3365369" cy="1404593"/>
          </a:xfrm>
          <a:prstGeom prst="mathNotEqual">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pic>
        <p:nvPicPr>
          <p:cNvPr id="15" name="Obraz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2305546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346229" y="1483106"/>
            <a:ext cx="11490171" cy="4524315"/>
          </a:xfrm>
          <a:prstGeom prst="rect">
            <a:avLst/>
          </a:prstGeom>
        </p:spPr>
        <p:txBody>
          <a:bodyPr wrap="square">
            <a:spAutoFit/>
          </a:bodyPr>
          <a:lstStyle/>
          <a:p>
            <a:r>
              <a:rPr lang="pl-PL" dirty="0"/>
              <a:t>Gmina, która nie wykonuje obowiązków, o których mowa w art. 3b lub art. 3c - podlega </a:t>
            </a:r>
            <a:r>
              <a:rPr lang="pl-PL" b="1" u="sng" dirty="0">
                <a:solidFill>
                  <a:srgbClr val="FF0000"/>
                </a:solidFill>
                <a:effectLst>
                  <a:outerShdw blurRad="38100" dist="38100" dir="2700000" algn="tl">
                    <a:srgbClr val="000000">
                      <a:alpha val="43137"/>
                    </a:srgbClr>
                  </a:outerShdw>
                </a:effectLst>
              </a:rPr>
              <a:t>karze pieniężnej</a:t>
            </a:r>
            <a:r>
              <a:rPr lang="pl-PL" dirty="0"/>
              <a:t> obliczonej odrębnie dla wymaganego poziomu</a:t>
            </a:r>
            <a:r>
              <a:rPr lang="pl-PL" dirty="0" smtClean="0"/>
              <a:t>:</a:t>
            </a:r>
          </a:p>
          <a:p>
            <a:endParaRPr lang="pl-PL" dirty="0" smtClean="0"/>
          </a:p>
          <a:p>
            <a:pPr marL="342900" indent="-342900">
              <a:buAutoNum type="arabicParenR"/>
            </a:pPr>
            <a:r>
              <a:rPr lang="pl-PL" b="1" dirty="0" smtClean="0">
                <a:solidFill>
                  <a:srgbClr val="FF0000"/>
                </a:solidFill>
                <a:effectLst>
                  <a:outerShdw blurRad="38100" dist="38100" dir="2700000" algn="tl">
                    <a:srgbClr val="000000">
                      <a:alpha val="43137"/>
                    </a:srgbClr>
                  </a:outerShdw>
                </a:effectLst>
              </a:rPr>
              <a:t>przygotowania </a:t>
            </a:r>
            <a:r>
              <a:rPr lang="pl-PL" b="1" dirty="0">
                <a:solidFill>
                  <a:srgbClr val="FF0000"/>
                </a:solidFill>
                <a:effectLst>
                  <a:outerShdw blurRad="38100" dist="38100" dir="2700000" algn="tl">
                    <a:srgbClr val="000000">
                      <a:alpha val="43137"/>
                    </a:srgbClr>
                  </a:outerShdw>
                </a:effectLst>
              </a:rPr>
              <a:t>odpadów komunalnych do ponownego użycia i recyklingu</a:t>
            </a:r>
            <a:r>
              <a:rPr lang="pl-PL" b="1" dirty="0" smtClean="0">
                <a:solidFill>
                  <a:srgbClr val="FF0000"/>
                </a:solidFill>
                <a:effectLst>
                  <a:outerShdw blurRad="38100" dist="38100" dir="2700000" algn="tl">
                    <a:srgbClr val="000000">
                      <a:alpha val="43137"/>
                    </a:srgbClr>
                  </a:outerShdw>
                </a:effectLst>
              </a:rPr>
              <a:t>;</a:t>
            </a:r>
          </a:p>
          <a:p>
            <a:pPr marL="342900" indent="-342900">
              <a:buAutoNum type="arabicParenR"/>
            </a:pPr>
            <a:endParaRPr lang="pl-PL" b="1" dirty="0">
              <a:solidFill>
                <a:srgbClr val="FF0000"/>
              </a:solidFill>
              <a:effectLst>
                <a:outerShdw blurRad="38100" dist="38100" dir="2700000" algn="tl">
                  <a:srgbClr val="000000">
                    <a:alpha val="43137"/>
                  </a:srgbClr>
                </a:outerShdw>
              </a:effectLst>
            </a:endParaRPr>
          </a:p>
          <a:p>
            <a:r>
              <a:rPr lang="pl-PL" dirty="0" smtClean="0"/>
              <a:t>2) ograniczenia </a:t>
            </a:r>
            <a:r>
              <a:rPr lang="pl-PL" dirty="0"/>
              <a:t>masy odpadów komunalnych ulegających biodegradacji przekazywanych do składowania</a:t>
            </a:r>
            <a:r>
              <a:rPr lang="pl-PL" dirty="0" smtClean="0"/>
              <a:t>;</a:t>
            </a:r>
          </a:p>
          <a:p>
            <a:endParaRPr lang="pl-PL" dirty="0"/>
          </a:p>
          <a:p>
            <a:r>
              <a:rPr lang="pl-PL" dirty="0" smtClean="0"/>
              <a:t>3) składowania.</a:t>
            </a:r>
          </a:p>
          <a:p>
            <a:endParaRPr lang="pl-PL" dirty="0"/>
          </a:p>
          <a:p>
            <a:pPr algn="just"/>
            <a:r>
              <a:rPr lang="pl-PL" dirty="0"/>
              <a:t>Karę </a:t>
            </a:r>
            <a:r>
              <a:rPr lang="pl-PL" dirty="0" smtClean="0"/>
              <a:t>pieniężną, o której w pkt 1 i 2, oblicza </a:t>
            </a:r>
            <a:r>
              <a:rPr lang="pl-PL" dirty="0"/>
              <a:t>się jako iloczyn jednostkowej stawki opłaty za umieszczenie niesegregowanych (zmieszanych) odpadów komunalnych na składowisku, określonej w przepisach wydanych na podstawie art. 290 ust. 2 ustawy z dnia 27 kwietnia 2001 r. - Prawo ochrony środowiska, i brakującej masy odpadów komunalnych wyrażonej w Mg, wymaganej do osiągnięcia odpowiedniego poziomu przygotowania do ponownego użycia i recyklingu odpadów komunalnych lub ograniczenia masy odpadów komunalnych ulegających biodegradacji przekazywanych do składowania.</a:t>
            </a:r>
          </a:p>
          <a:p>
            <a:r>
              <a:rPr lang="pl-PL" dirty="0"/>
              <a:t/>
            </a:r>
            <a:br>
              <a:rPr lang="pl-PL" dirty="0"/>
            </a:br>
            <a:endParaRPr lang="pl-PL" dirty="0"/>
          </a:p>
        </p:txBody>
      </p:sp>
      <p:pic>
        <p:nvPicPr>
          <p:cNvPr id="8" name="Obraz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9856804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346229" y="1483106"/>
            <a:ext cx="11490171" cy="4524315"/>
          </a:xfrm>
          <a:prstGeom prst="rect">
            <a:avLst/>
          </a:prstGeom>
        </p:spPr>
        <p:txBody>
          <a:bodyPr wrap="square">
            <a:spAutoFit/>
          </a:bodyPr>
          <a:lstStyle/>
          <a:p>
            <a:r>
              <a:rPr lang="pl-PL" dirty="0"/>
              <a:t>Gmina, która nie wykonuje obowiązków, o których mowa w art. 3b lub art. 3c - podlega </a:t>
            </a:r>
            <a:r>
              <a:rPr lang="pl-PL" b="1" u="sng" dirty="0">
                <a:solidFill>
                  <a:srgbClr val="FF0000"/>
                </a:solidFill>
                <a:effectLst>
                  <a:outerShdw blurRad="38100" dist="38100" dir="2700000" algn="tl">
                    <a:srgbClr val="000000">
                      <a:alpha val="43137"/>
                    </a:srgbClr>
                  </a:outerShdw>
                </a:effectLst>
              </a:rPr>
              <a:t>karze pieniężnej</a:t>
            </a:r>
            <a:r>
              <a:rPr lang="pl-PL" dirty="0"/>
              <a:t> obliczonej odrębnie dla wymaganego poziomu</a:t>
            </a:r>
            <a:r>
              <a:rPr lang="pl-PL" dirty="0" smtClean="0"/>
              <a:t>:</a:t>
            </a:r>
          </a:p>
          <a:p>
            <a:endParaRPr lang="pl-PL" dirty="0" smtClean="0"/>
          </a:p>
          <a:p>
            <a:pPr marL="342900" indent="-342900">
              <a:buAutoNum type="arabicParenR"/>
            </a:pPr>
            <a:r>
              <a:rPr lang="pl-PL" b="1" dirty="0" smtClean="0">
                <a:solidFill>
                  <a:srgbClr val="FF0000"/>
                </a:solidFill>
                <a:effectLst>
                  <a:outerShdw blurRad="38100" dist="38100" dir="2700000" algn="tl">
                    <a:srgbClr val="000000">
                      <a:alpha val="43137"/>
                    </a:srgbClr>
                  </a:outerShdw>
                </a:effectLst>
              </a:rPr>
              <a:t>przygotowania </a:t>
            </a:r>
            <a:r>
              <a:rPr lang="pl-PL" b="1" dirty="0">
                <a:solidFill>
                  <a:srgbClr val="FF0000"/>
                </a:solidFill>
                <a:effectLst>
                  <a:outerShdw blurRad="38100" dist="38100" dir="2700000" algn="tl">
                    <a:srgbClr val="000000">
                      <a:alpha val="43137"/>
                    </a:srgbClr>
                  </a:outerShdw>
                </a:effectLst>
              </a:rPr>
              <a:t>odpadów komunalnych do ponownego użycia i recyklingu</a:t>
            </a:r>
            <a:r>
              <a:rPr lang="pl-PL" b="1" dirty="0" smtClean="0">
                <a:solidFill>
                  <a:srgbClr val="FF0000"/>
                </a:solidFill>
                <a:effectLst>
                  <a:outerShdw blurRad="38100" dist="38100" dir="2700000" algn="tl">
                    <a:srgbClr val="000000">
                      <a:alpha val="43137"/>
                    </a:srgbClr>
                  </a:outerShdw>
                </a:effectLst>
              </a:rPr>
              <a:t>;</a:t>
            </a:r>
          </a:p>
          <a:p>
            <a:pPr marL="342900" indent="-342900">
              <a:buAutoNum type="arabicParenR"/>
            </a:pPr>
            <a:endParaRPr lang="pl-PL" b="1" dirty="0">
              <a:solidFill>
                <a:srgbClr val="FF0000"/>
              </a:solidFill>
              <a:effectLst>
                <a:outerShdw blurRad="38100" dist="38100" dir="2700000" algn="tl">
                  <a:srgbClr val="000000">
                    <a:alpha val="43137"/>
                  </a:srgbClr>
                </a:outerShdw>
              </a:effectLst>
            </a:endParaRPr>
          </a:p>
          <a:p>
            <a:r>
              <a:rPr lang="pl-PL" dirty="0" smtClean="0"/>
              <a:t>2) ograniczenia </a:t>
            </a:r>
            <a:r>
              <a:rPr lang="pl-PL" dirty="0"/>
              <a:t>masy odpadów komunalnych ulegających biodegradacji przekazywanych do składowania</a:t>
            </a:r>
            <a:r>
              <a:rPr lang="pl-PL" dirty="0" smtClean="0"/>
              <a:t>;</a:t>
            </a:r>
          </a:p>
          <a:p>
            <a:endParaRPr lang="pl-PL" dirty="0"/>
          </a:p>
          <a:p>
            <a:r>
              <a:rPr lang="pl-PL" dirty="0" smtClean="0"/>
              <a:t>3) składowania.</a:t>
            </a:r>
          </a:p>
          <a:p>
            <a:endParaRPr lang="pl-PL" dirty="0"/>
          </a:p>
          <a:p>
            <a:pPr algn="just"/>
            <a:r>
              <a:rPr lang="pl-PL" dirty="0"/>
              <a:t>Karę </a:t>
            </a:r>
            <a:r>
              <a:rPr lang="pl-PL" dirty="0" smtClean="0"/>
              <a:t>pieniężną, o której w pkt 1 i 2, oblicza </a:t>
            </a:r>
            <a:r>
              <a:rPr lang="pl-PL" dirty="0"/>
              <a:t>się jako iloczyn jednostkowej stawki opłaty za umieszczenie niesegregowanych (zmieszanych) odpadów komunalnych na składowisku, określonej w przepisach wydanych na podstawie art. 290 ust. 2 ustawy z dnia 27 kwietnia 2001 r. - Prawo ochrony środowiska, i brakującej masy odpadów komunalnych wyrażonej w Mg, wymaganej do osiągnięcia odpowiedniego poziomu przygotowania do ponownego użycia i recyklingu odpadów komunalnych lub ograniczenia masy odpadów komunalnych ulegających biodegradacji przekazywanych do składowania.</a:t>
            </a:r>
          </a:p>
          <a:p>
            <a:r>
              <a:rPr lang="pl-PL" dirty="0"/>
              <a:t/>
            </a:r>
            <a:br>
              <a:rPr lang="pl-PL" dirty="0"/>
            </a:br>
            <a:endParaRPr lang="pl-PL" dirty="0"/>
          </a:p>
        </p:txBody>
      </p:sp>
      <p:pic>
        <p:nvPicPr>
          <p:cNvPr id="8" name="Obraz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28597344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pic>
        <p:nvPicPr>
          <p:cNvPr id="2" name="Obraz 1"/>
          <p:cNvPicPr>
            <a:picLocks noChangeAspect="1"/>
          </p:cNvPicPr>
          <p:nvPr/>
        </p:nvPicPr>
        <p:blipFill>
          <a:blip r:embed="rId4"/>
          <a:stretch>
            <a:fillRect/>
          </a:stretch>
        </p:blipFill>
        <p:spPr>
          <a:xfrm>
            <a:off x="354309" y="1828464"/>
            <a:ext cx="5057762" cy="3407904"/>
          </a:xfrm>
          <a:prstGeom prst="rect">
            <a:avLst/>
          </a:prstGeom>
        </p:spPr>
      </p:pic>
      <p:pic>
        <p:nvPicPr>
          <p:cNvPr id="4" name="Obraz 3"/>
          <p:cNvPicPr>
            <a:picLocks noChangeAspect="1"/>
          </p:cNvPicPr>
          <p:nvPr/>
        </p:nvPicPr>
        <p:blipFill>
          <a:blip r:embed="rId5"/>
          <a:stretch>
            <a:fillRect/>
          </a:stretch>
        </p:blipFill>
        <p:spPr>
          <a:xfrm>
            <a:off x="5941982" y="2579783"/>
            <a:ext cx="5896798" cy="1905266"/>
          </a:xfrm>
          <a:prstGeom prst="rect">
            <a:avLst/>
          </a:prstGeom>
        </p:spPr>
      </p:pic>
    </p:spTree>
    <p:extLst>
      <p:ext uri="{BB962C8B-B14F-4D97-AF65-F5344CB8AC3E}">
        <p14:creationId xmlns:p14="http://schemas.microsoft.com/office/powerpoint/2010/main" val="14021598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pic>
        <p:nvPicPr>
          <p:cNvPr id="2" name="Obraz 1"/>
          <p:cNvPicPr>
            <a:picLocks noChangeAspect="1"/>
          </p:cNvPicPr>
          <p:nvPr/>
        </p:nvPicPr>
        <p:blipFill>
          <a:blip r:embed="rId4"/>
          <a:stretch>
            <a:fillRect/>
          </a:stretch>
        </p:blipFill>
        <p:spPr>
          <a:xfrm>
            <a:off x="354309" y="1828464"/>
            <a:ext cx="5057762" cy="3407904"/>
          </a:xfrm>
          <a:prstGeom prst="rect">
            <a:avLst/>
          </a:prstGeom>
        </p:spPr>
      </p:pic>
      <p:pic>
        <p:nvPicPr>
          <p:cNvPr id="3" name="Obraz 2"/>
          <p:cNvPicPr>
            <a:picLocks noChangeAspect="1"/>
          </p:cNvPicPr>
          <p:nvPr/>
        </p:nvPicPr>
        <p:blipFill>
          <a:blip r:embed="rId5"/>
          <a:stretch>
            <a:fillRect/>
          </a:stretch>
        </p:blipFill>
        <p:spPr>
          <a:xfrm>
            <a:off x="6036054" y="1903396"/>
            <a:ext cx="5934903" cy="3515216"/>
          </a:xfrm>
          <a:prstGeom prst="rect">
            <a:avLst/>
          </a:prstGeom>
        </p:spPr>
      </p:pic>
    </p:spTree>
    <p:extLst>
      <p:ext uri="{BB962C8B-B14F-4D97-AF65-F5344CB8AC3E}">
        <p14:creationId xmlns:p14="http://schemas.microsoft.com/office/powerpoint/2010/main" val="910792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pic>
        <p:nvPicPr>
          <p:cNvPr id="2" name="Obraz 1"/>
          <p:cNvPicPr>
            <a:picLocks noChangeAspect="1"/>
          </p:cNvPicPr>
          <p:nvPr/>
        </p:nvPicPr>
        <p:blipFill>
          <a:blip r:embed="rId4"/>
          <a:stretch>
            <a:fillRect/>
          </a:stretch>
        </p:blipFill>
        <p:spPr>
          <a:xfrm>
            <a:off x="354309" y="1828464"/>
            <a:ext cx="5057762" cy="3407904"/>
          </a:xfrm>
          <a:prstGeom prst="rect">
            <a:avLst/>
          </a:prstGeom>
        </p:spPr>
      </p:pic>
      <p:sp>
        <p:nvSpPr>
          <p:cNvPr id="4" name="Prostokąt 3"/>
          <p:cNvSpPr/>
          <p:nvPr/>
        </p:nvSpPr>
        <p:spPr>
          <a:xfrm>
            <a:off x="5229225" y="1214349"/>
            <a:ext cx="6908006" cy="5632311"/>
          </a:xfrm>
          <a:prstGeom prst="rect">
            <a:avLst/>
          </a:prstGeom>
        </p:spPr>
        <p:txBody>
          <a:bodyPr wrap="square">
            <a:spAutoFit/>
          </a:bodyPr>
          <a:lstStyle/>
          <a:p>
            <a:pPr algn="just"/>
            <a:r>
              <a:rPr lang="pl-PL" b="1" dirty="0">
                <a:effectLst>
                  <a:outerShdw blurRad="38100" dist="38100" dir="2700000" algn="tl">
                    <a:srgbClr val="000000">
                      <a:alpha val="43137"/>
                    </a:srgbClr>
                  </a:outerShdw>
                </a:effectLst>
              </a:rPr>
              <a:t>5. Czy Pani Minister jest zdania, że wysokie kary nakładane na samorządy mogą skutecznie rozwiązać problem związany z nieosiąganiem przez nie wyznaczonego poziomu przygotowania do ponownego użycia i recyklingu odpadów komunalnych</a:t>
            </a:r>
            <a:r>
              <a:rPr lang="pl-PL" b="1" dirty="0" smtClean="0">
                <a:effectLst>
                  <a:outerShdw blurRad="38100" dist="38100" dir="2700000" algn="tl">
                    <a:srgbClr val="000000">
                      <a:alpha val="43137"/>
                    </a:srgbClr>
                  </a:outerShdw>
                </a:effectLst>
              </a:rPr>
              <a:t>?</a:t>
            </a:r>
          </a:p>
          <a:p>
            <a:endParaRPr lang="pl-PL" b="1" dirty="0" smtClean="0">
              <a:effectLst>
                <a:outerShdw blurRad="38100" dist="38100" dir="2700000" algn="tl">
                  <a:srgbClr val="000000">
                    <a:alpha val="43137"/>
                  </a:srgbClr>
                </a:outerShdw>
              </a:effectLst>
            </a:endParaRPr>
          </a:p>
          <a:p>
            <a:pPr algn="just"/>
            <a:r>
              <a:rPr lang="pl-PL" i="1" dirty="0"/>
              <a:t>(…) Ministerstwo realizuje działania określone w Krajowym Planie Gospodarki Odpadami (KPGO) </a:t>
            </a:r>
            <a:r>
              <a:rPr lang="pl-PL" i="1" dirty="0" smtClean="0"/>
              <a:t>2028, </a:t>
            </a:r>
            <a:r>
              <a:rPr lang="pl-PL" i="1" dirty="0"/>
              <a:t>mające na celu zapobieganie powstawaniu odpadów i wspieranie realizacji hierarchii sposobów postępowania z odpadami. </a:t>
            </a:r>
            <a:endParaRPr lang="pl-PL" i="1" dirty="0" smtClean="0"/>
          </a:p>
          <a:p>
            <a:pPr algn="just"/>
            <a:endParaRPr lang="pl-PL" i="1" dirty="0"/>
          </a:p>
          <a:p>
            <a:pPr algn="just"/>
            <a:r>
              <a:rPr lang="pl-PL" b="1" dirty="0">
                <a:effectLst>
                  <a:outerShdw blurRad="38100" dist="38100" dir="2700000" algn="tl">
                    <a:srgbClr val="000000">
                      <a:alpha val="43137"/>
                    </a:srgbClr>
                  </a:outerShdw>
                </a:effectLst>
              </a:rPr>
              <a:t>KPGO </a:t>
            </a:r>
            <a:r>
              <a:rPr lang="pl-PL" b="1" dirty="0" smtClean="0">
                <a:effectLst>
                  <a:outerShdw blurRad="38100" dist="38100" dir="2700000" algn="tl">
                    <a:srgbClr val="000000">
                      <a:alpha val="43137"/>
                    </a:srgbClr>
                  </a:outerShdw>
                </a:effectLst>
              </a:rPr>
              <a:t>2028:</a:t>
            </a:r>
          </a:p>
          <a:p>
            <a:pPr algn="just"/>
            <a:r>
              <a:rPr lang="pl-PL" b="1" dirty="0"/>
              <a:t>ROZDZIAŁ 5. KIERUNKI DZIAŁAŃ W ZAKRESIE </a:t>
            </a:r>
            <a:r>
              <a:rPr lang="pl-PL" b="1" dirty="0" smtClean="0"/>
              <a:t>ZAPOBIEGANIA POWSTAWANIU </a:t>
            </a:r>
            <a:r>
              <a:rPr lang="pl-PL" b="1" dirty="0"/>
              <a:t>ODPADÓW ORAZ KSZTAŁTOWANIA SYSTEMU</a:t>
            </a:r>
          </a:p>
          <a:p>
            <a:pPr algn="just"/>
            <a:r>
              <a:rPr lang="pl-PL" b="1" dirty="0"/>
              <a:t>GOSPODARKI </a:t>
            </a:r>
            <a:r>
              <a:rPr lang="pl-PL" b="1" dirty="0" smtClean="0"/>
              <a:t>ODPADAMI</a:t>
            </a:r>
          </a:p>
          <a:p>
            <a:pPr algn="just"/>
            <a:endParaRPr lang="pl-PL" b="1" dirty="0">
              <a:effectLst>
                <a:outerShdw blurRad="38100" dist="38100" dir="2700000" algn="tl">
                  <a:srgbClr val="000000">
                    <a:alpha val="43137"/>
                  </a:srgbClr>
                </a:outerShdw>
              </a:effectLst>
            </a:endParaRPr>
          </a:p>
          <a:p>
            <a:pPr algn="just"/>
            <a:r>
              <a:rPr lang="pl-PL" b="1" dirty="0"/>
              <a:t>5.1. Odpady komunalne, w tym odpady ulegające </a:t>
            </a:r>
            <a:r>
              <a:rPr lang="pl-PL" b="1" dirty="0" smtClean="0"/>
              <a:t>biodegradacji</a:t>
            </a:r>
          </a:p>
          <a:p>
            <a:pPr algn="just"/>
            <a:r>
              <a:rPr lang="pl-PL" b="1" dirty="0" smtClean="0">
                <a:effectLst>
                  <a:outerShdw blurRad="38100" dist="38100" dir="2700000" algn="tl">
                    <a:srgbClr val="000000">
                      <a:alpha val="43137"/>
                    </a:srgbClr>
                  </a:outerShdw>
                </a:effectLst>
              </a:rPr>
              <a:t>(…)</a:t>
            </a:r>
          </a:p>
          <a:p>
            <a:pPr algn="just"/>
            <a:r>
              <a:rPr lang="pl-PL" b="1" dirty="0">
                <a:solidFill>
                  <a:srgbClr val="FF0000"/>
                </a:solidFill>
                <a:effectLst>
                  <a:outerShdw blurRad="38100" dist="38100" dir="2700000" algn="tl">
                    <a:srgbClr val="000000">
                      <a:alpha val="43137"/>
                    </a:srgbClr>
                  </a:outerShdw>
                </a:effectLst>
              </a:rPr>
              <a:t>7) zagospodarowanie bioodpadów w biogazowniach rolniczych lub we własnym zakresie </a:t>
            </a:r>
            <a:r>
              <a:rPr lang="pl-PL" b="1" dirty="0" smtClean="0">
                <a:solidFill>
                  <a:srgbClr val="FF0000"/>
                </a:solidFill>
                <a:effectLst>
                  <a:outerShdw blurRad="38100" dist="38100" dir="2700000" algn="tl">
                    <a:srgbClr val="000000">
                      <a:alpha val="43137"/>
                    </a:srgbClr>
                  </a:outerShdw>
                </a:effectLst>
              </a:rPr>
              <a:t>np. w </a:t>
            </a:r>
            <a:r>
              <a:rPr lang="pl-PL" b="1" dirty="0">
                <a:solidFill>
                  <a:srgbClr val="FF0000"/>
                </a:solidFill>
                <a:effectLst>
                  <a:outerShdw blurRad="38100" dist="38100" dir="2700000" algn="tl">
                    <a:srgbClr val="000000">
                      <a:alpha val="43137"/>
                    </a:srgbClr>
                  </a:outerShdw>
                </a:effectLst>
              </a:rPr>
              <a:t>kompostownikach przydomowych, również na terenach z zabudową jednorodzinną;</a:t>
            </a:r>
          </a:p>
        </p:txBody>
      </p:sp>
    </p:spTree>
    <p:extLst>
      <p:ext uri="{BB962C8B-B14F-4D97-AF65-F5344CB8AC3E}">
        <p14:creationId xmlns:p14="http://schemas.microsoft.com/office/powerpoint/2010/main" val="10364901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97818" y="931465"/>
            <a:ext cx="11512845" cy="215443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algn="ctr"/>
            <a:r>
              <a:rPr lang="pl-PL" sz="2800" b="1" cap="all" dirty="0" smtClean="0">
                <a:solidFill>
                  <a:srgbClr val="AE0808"/>
                </a:solidFill>
              </a:rPr>
              <a:t>PROJEKT </a:t>
            </a:r>
            <a:r>
              <a:rPr lang="pl-PL" sz="2800" b="1" cap="all" dirty="0">
                <a:solidFill>
                  <a:srgbClr val="AE0808"/>
                </a:solidFill>
              </a:rPr>
              <a:t>STANOWISKA ZMP</a:t>
            </a:r>
          </a:p>
          <a:p>
            <a:pPr algn="ctr"/>
            <a:r>
              <a:rPr lang="pl-PL" sz="2800" b="1" cap="all" dirty="0">
                <a:solidFill>
                  <a:srgbClr val="AE0808"/>
                </a:solidFill>
              </a:rPr>
              <a:t>w sprawie niezbędnych zmian związanych z obowiązkiem osiągania przez gminy poziomów przygotowania do ponownego użycia i recyklingu odpadów komunalnych</a:t>
            </a:r>
          </a:p>
          <a:p>
            <a:pPr lvl="0" algn="ctr"/>
            <a:endParaRPr lang="pl-PL" altLang="pl-PL" sz="2800" b="1" dirty="0" smtClean="0">
              <a:solidFill>
                <a:srgbClr val="AE0808"/>
              </a:solidFill>
            </a:endParaRPr>
          </a:p>
        </p:txBody>
      </p:sp>
      <p:pic>
        <p:nvPicPr>
          <p:cNvPr id="8" name="Obraz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
        <p:nvSpPr>
          <p:cNvPr id="9" name="Rectangle 1"/>
          <p:cNvSpPr>
            <a:spLocks noChangeArrowheads="1"/>
          </p:cNvSpPr>
          <p:nvPr/>
        </p:nvSpPr>
        <p:spPr bwMode="auto">
          <a:xfrm>
            <a:off x="397818" y="3261349"/>
            <a:ext cx="11512845" cy="332398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algn="just"/>
            <a:r>
              <a:rPr lang="pl-PL" sz="2400" dirty="0"/>
              <a:t>W obecnym modelu </a:t>
            </a:r>
            <a:r>
              <a:rPr lang="pl-PL" sz="2400" b="1" dirty="0"/>
              <a:t>wszystkie podmioty działające w systemie gospodarki odpadami komunalnymi</a:t>
            </a:r>
            <a:r>
              <a:rPr lang="pl-PL" sz="2400" dirty="0"/>
              <a:t> – a przede wszystkim Ministerstwo Klimatu i Środowiska, marszałkowie województw (urzędy marszałkowskie) oraz gminy i związki międzygminne </a:t>
            </a:r>
            <a:r>
              <a:rPr lang="pl-PL" sz="2400" b="1" dirty="0"/>
              <a:t>– powinny </a:t>
            </a:r>
            <a:r>
              <a:rPr lang="pl-PL" sz="2400" b="1" u="sng" dirty="0"/>
              <a:t>podejmować wspólnie wszelkie możliwe działania</a:t>
            </a:r>
            <a:r>
              <a:rPr lang="pl-PL" sz="2400" b="1" dirty="0"/>
              <a:t>, aby osiągnąć środowiskowe cele unijne.</a:t>
            </a:r>
            <a:r>
              <a:rPr lang="pl-PL" sz="2400" dirty="0"/>
              <a:t> Podstawowym celem powinno być wykazanie w granicach obowiązującego prawa, że poziomy są uzyskiwane, a nie szukanie pretekstów, by uniemożliwić w pełni zrealizowanie tego zadania. Organy administracji rządowej i samorządowej wspólnie powinny poszukiwać i propagować wszelkie możliwe rozwiązania pozwalające na uzyskanie kolejnych potrzebnych % poziomów.</a:t>
            </a:r>
          </a:p>
        </p:txBody>
      </p:sp>
    </p:spTree>
    <p:extLst>
      <p:ext uri="{BB962C8B-B14F-4D97-AF65-F5344CB8AC3E}">
        <p14:creationId xmlns:p14="http://schemas.microsoft.com/office/powerpoint/2010/main" val="3015169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97818" y="931465"/>
            <a:ext cx="11512845" cy="215443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algn="ctr"/>
            <a:r>
              <a:rPr lang="pl-PL" sz="2800" b="1" cap="all" dirty="0" smtClean="0">
                <a:solidFill>
                  <a:srgbClr val="AE0808"/>
                </a:solidFill>
              </a:rPr>
              <a:t>PROJEKT </a:t>
            </a:r>
            <a:r>
              <a:rPr lang="pl-PL" sz="2800" b="1" cap="all" dirty="0">
                <a:solidFill>
                  <a:srgbClr val="AE0808"/>
                </a:solidFill>
              </a:rPr>
              <a:t>STANOWISKA ZMP</a:t>
            </a:r>
          </a:p>
          <a:p>
            <a:pPr algn="ctr"/>
            <a:r>
              <a:rPr lang="pl-PL" sz="2800" b="1" cap="all" dirty="0">
                <a:solidFill>
                  <a:srgbClr val="AE0808"/>
                </a:solidFill>
              </a:rPr>
              <a:t>w sprawie niezbędnych zmian związanych z obowiązkiem osiągania przez gminy poziomów przygotowania do ponownego użycia i recyklingu odpadów komunalnych</a:t>
            </a:r>
          </a:p>
          <a:p>
            <a:pPr lvl="0" algn="ctr"/>
            <a:endParaRPr lang="pl-PL" altLang="pl-PL" sz="2800" b="1" dirty="0" smtClean="0">
              <a:solidFill>
                <a:srgbClr val="AE0808"/>
              </a:solidFill>
            </a:endParaRPr>
          </a:p>
        </p:txBody>
      </p:sp>
      <p:pic>
        <p:nvPicPr>
          <p:cNvPr id="8" name="Obraz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
        <p:nvSpPr>
          <p:cNvPr id="9" name="Rectangle 1"/>
          <p:cNvSpPr>
            <a:spLocks noChangeArrowheads="1"/>
          </p:cNvSpPr>
          <p:nvPr/>
        </p:nvSpPr>
        <p:spPr bwMode="auto">
          <a:xfrm>
            <a:off x="397818" y="4738676"/>
            <a:ext cx="11512845"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algn="just"/>
            <a:endParaRPr lang="pl-PL" sz="2400" dirty="0"/>
          </a:p>
        </p:txBody>
      </p:sp>
      <p:sp>
        <p:nvSpPr>
          <p:cNvPr id="5" name="Rectangle 1"/>
          <p:cNvSpPr>
            <a:spLocks noChangeArrowheads="1"/>
          </p:cNvSpPr>
          <p:nvPr/>
        </p:nvSpPr>
        <p:spPr bwMode="auto">
          <a:xfrm>
            <a:off x="333523" y="3085617"/>
            <a:ext cx="11512845" cy="184665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algn="just"/>
            <a:r>
              <a:rPr lang="pl-PL" sz="2400" dirty="0"/>
              <a:t>Dotyczy to w szczególności uwzględniania w sprawozdawczości gminnej bioodpadów stanowiących odpady komunalne zagospodarowywanych w </a:t>
            </a:r>
            <a:r>
              <a:rPr lang="pl-PL" sz="2400" b="1" dirty="0"/>
              <a:t>kompostownikach przydomowych</a:t>
            </a:r>
            <a:r>
              <a:rPr lang="pl-PL" sz="2400" dirty="0"/>
              <a:t> na terenie nieruchomości zabudowanych budynkami mieszkalnymi jednorodzinnymi oraz kompostowników na terenach nieruchomości niezamieszkanych, w tym rodzinnych ogródków działkowych.</a:t>
            </a:r>
          </a:p>
        </p:txBody>
      </p:sp>
    </p:spTree>
    <p:extLst>
      <p:ext uri="{BB962C8B-B14F-4D97-AF65-F5344CB8AC3E}">
        <p14:creationId xmlns:p14="http://schemas.microsoft.com/office/powerpoint/2010/main" val="41071356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97818" y="931465"/>
            <a:ext cx="11512845" cy="215443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algn="ctr"/>
            <a:r>
              <a:rPr lang="pl-PL" sz="2800" b="1" cap="all" dirty="0" smtClean="0">
                <a:solidFill>
                  <a:srgbClr val="AE0808"/>
                </a:solidFill>
              </a:rPr>
              <a:t>PROJEKT </a:t>
            </a:r>
            <a:r>
              <a:rPr lang="pl-PL" sz="2800" b="1" cap="all" dirty="0">
                <a:solidFill>
                  <a:srgbClr val="AE0808"/>
                </a:solidFill>
              </a:rPr>
              <a:t>STANOWISKA ZMP</a:t>
            </a:r>
          </a:p>
          <a:p>
            <a:pPr algn="ctr"/>
            <a:r>
              <a:rPr lang="pl-PL" sz="2800" b="1" cap="all" dirty="0">
                <a:solidFill>
                  <a:srgbClr val="AE0808"/>
                </a:solidFill>
              </a:rPr>
              <a:t>w sprawie niezbędnych zmian związanych z obowiązkiem osiągania przez gminy poziomów przygotowania do ponownego użycia i recyklingu odpadów komunalnych</a:t>
            </a:r>
          </a:p>
          <a:p>
            <a:pPr lvl="0" algn="ctr"/>
            <a:endParaRPr lang="pl-PL" altLang="pl-PL" sz="2800" b="1" dirty="0" smtClean="0">
              <a:solidFill>
                <a:srgbClr val="AE0808"/>
              </a:solidFill>
            </a:endParaRPr>
          </a:p>
        </p:txBody>
      </p:sp>
      <p:pic>
        <p:nvPicPr>
          <p:cNvPr id="8" name="Obraz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
        <p:nvSpPr>
          <p:cNvPr id="9" name="Rectangle 1"/>
          <p:cNvSpPr>
            <a:spLocks noChangeArrowheads="1"/>
          </p:cNvSpPr>
          <p:nvPr/>
        </p:nvSpPr>
        <p:spPr bwMode="auto">
          <a:xfrm>
            <a:off x="397818" y="4738676"/>
            <a:ext cx="11512845"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algn="just"/>
            <a:endParaRPr lang="pl-PL" sz="2400" dirty="0"/>
          </a:p>
        </p:txBody>
      </p:sp>
      <p:sp>
        <p:nvSpPr>
          <p:cNvPr id="5" name="Rectangle 1"/>
          <p:cNvSpPr>
            <a:spLocks noChangeArrowheads="1"/>
          </p:cNvSpPr>
          <p:nvPr/>
        </p:nvSpPr>
        <p:spPr bwMode="auto">
          <a:xfrm>
            <a:off x="333523" y="2960249"/>
            <a:ext cx="11512845" cy="295465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algn="just"/>
            <a:r>
              <a:rPr lang="pl-PL" sz="2400" dirty="0"/>
              <a:t>Koniecznym jest także uwzględnianie przy obliczaniu poziomów przygotowania do ponownego użycia i recyklingu odpadów komunalnych, </a:t>
            </a:r>
            <a:r>
              <a:rPr lang="pl-PL" sz="2400" b="1" dirty="0"/>
              <a:t>biogazu</a:t>
            </a:r>
            <a:r>
              <a:rPr lang="pl-PL" sz="2400" dirty="0"/>
              <a:t>, powstałego w procesie stabilizacji beztlenowej odpadów biodegradowalnych o kodach 20 02 01 – Odpady ulegające biodegradacji oraz 20 01 08 – Odpady kuchenne ulegające biodegradacji. Biogaz, powstały w procesie stabilizacji beztlenowej odpadów biodegradowalnych, stanowi „inny materiał, który będzie wykorzystany jako produkt, materiał lub substancja, które nie są odpadami”, a jego wykorzystanie „prowadzi do poprawy stanu środowiska”, w związku z czym wpisuje się on w założenia i cele wyznaczone w tym przepisie.</a:t>
            </a:r>
          </a:p>
        </p:txBody>
      </p:sp>
    </p:spTree>
    <p:extLst>
      <p:ext uri="{BB962C8B-B14F-4D97-AF65-F5344CB8AC3E}">
        <p14:creationId xmlns:p14="http://schemas.microsoft.com/office/powerpoint/2010/main" val="31569574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97818" y="931465"/>
            <a:ext cx="11512845" cy="215443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algn="ctr"/>
            <a:r>
              <a:rPr lang="pl-PL" sz="2800" b="1" cap="all" dirty="0" smtClean="0">
                <a:solidFill>
                  <a:srgbClr val="AE0808"/>
                </a:solidFill>
              </a:rPr>
              <a:t>PROJEKT </a:t>
            </a:r>
            <a:r>
              <a:rPr lang="pl-PL" sz="2800" b="1" cap="all" dirty="0">
                <a:solidFill>
                  <a:srgbClr val="AE0808"/>
                </a:solidFill>
              </a:rPr>
              <a:t>STANOWISKA ZMP</a:t>
            </a:r>
          </a:p>
          <a:p>
            <a:pPr algn="ctr"/>
            <a:r>
              <a:rPr lang="pl-PL" sz="2800" b="1" cap="all" dirty="0">
                <a:solidFill>
                  <a:srgbClr val="AE0808"/>
                </a:solidFill>
              </a:rPr>
              <a:t>w sprawie niezbędnych zmian związanych z obowiązkiem osiągania przez gminy poziomów przygotowania do ponownego użycia i recyklingu odpadów komunalnych</a:t>
            </a:r>
          </a:p>
          <a:p>
            <a:pPr lvl="0" algn="ctr"/>
            <a:endParaRPr lang="pl-PL" altLang="pl-PL" sz="2800" b="1" dirty="0" smtClean="0">
              <a:solidFill>
                <a:srgbClr val="AE0808"/>
              </a:solidFill>
            </a:endParaRPr>
          </a:p>
        </p:txBody>
      </p:sp>
      <p:pic>
        <p:nvPicPr>
          <p:cNvPr id="8" name="Obraz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
        <p:nvSpPr>
          <p:cNvPr id="9" name="Rectangle 1"/>
          <p:cNvSpPr>
            <a:spLocks noChangeArrowheads="1"/>
          </p:cNvSpPr>
          <p:nvPr/>
        </p:nvSpPr>
        <p:spPr bwMode="auto">
          <a:xfrm>
            <a:off x="397818" y="4738676"/>
            <a:ext cx="11512845"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algn="just"/>
            <a:endParaRPr lang="pl-PL" sz="2400" dirty="0"/>
          </a:p>
        </p:txBody>
      </p:sp>
      <p:sp>
        <p:nvSpPr>
          <p:cNvPr id="6" name="Rectangle 1"/>
          <p:cNvSpPr>
            <a:spLocks noChangeArrowheads="1"/>
          </p:cNvSpPr>
          <p:nvPr/>
        </p:nvSpPr>
        <p:spPr bwMode="auto">
          <a:xfrm>
            <a:off x="325935" y="3261349"/>
            <a:ext cx="11512845" cy="184665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algn="just"/>
            <a:r>
              <a:rPr lang="pl-PL" sz="2000" dirty="0"/>
              <a:t>Istotne i konieczne do podjęcia są również działania związane z przyspieszeniem procedur certyfikacji bioodpadów poddawanych procesom recyklingu w nowo wybudowanych instalacjach. Obecnie pomimo, że odpad jest gotowy do dalszego wykorzystania i został poddany recyklingowi to przez wielomiesięczne procedury nie może on zostać wliczony do poziomów recyklingu. Jeżeli nie jest to możliwe to konieczne jest umożliwienie wliczania takich odpadów do recyklingu pod warunkiem uzyskania certyfikatów nie później niż w terminie np. 6 miesięcy po zakończonym okresie sprawozdawczym.</a:t>
            </a:r>
          </a:p>
        </p:txBody>
      </p:sp>
    </p:spTree>
    <p:extLst>
      <p:ext uri="{BB962C8B-B14F-4D97-AF65-F5344CB8AC3E}">
        <p14:creationId xmlns:p14="http://schemas.microsoft.com/office/powerpoint/2010/main" val="3283669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53037" y="603322"/>
            <a:ext cx="1602462" cy="138091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Prostokąt 4"/>
          <p:cNvSpPr/>
          <p:nvPr/>
        </p:nvSpPr>
        <p:spPr>
          <a:xfrm>
            <a:off x="3090004" y="491201"/>
            <a:ext cx="5436096" cy="1615827"/>
          </a:xfrm>
          <a:prstGeom prst="rect">
            <a:avLst/>
          </a:prstGeom>
        </p:spPr>
        <p:txBody>
          <a:bodyPr wrap="square">
            <a:spAutoFit/>
          </a:bodyPr>
          <a:lstStyle/>
          <a:p>
            <a:pPr hangingPunct="0">
              <a:spcAft>
                <a:spcPts val="600"/>
              </a:spcAft>
            </a:pPr>
            <a:r>
              <a:rPr lang="pl-PL" sz="3200" b="1" dirty="0">
                <a:solidFill>
                  <a:srgbClr val="F86725"/>
                </a:solidFill>
                <a:effectLst>
                  <a:outerShdw blurRad="38100" dist="38100" dir="2700000" algn="tl">
                    <a:srgbClr val="000000">
                      <a:alpha val="43137"/>
                    </a:srgbClr>
                  </a:outerShdw>
                </a:effectLst>
                <a:ea typeface="+mj-ea"/>
                <a:cs typeface="+mj-cs"/>
              </a:rPr>
              <a:t>MACIEJ KIEŁBUS</a:t>
            </a:r>
          </a:p>
          <a:p>
            <a:pPr hangingPunct="0">
              <a:spcBef>
                <a:spcPts val="1200"/>
              </a:spcBef>
              <a:spcAft>
                <a:spcPts val="600"/>
              </a:spcAft>
            </a:pPr>
            <a:r>
              <a:rPr lang="pl-PL" sz="1400" b="1" dirty="0"/>
              <a:t>Tel.       	(48 61) 866 26 28</a:t>
            </a:r>
          </a:p>
          <a:p>
            <a:pPr hangingPunct="0">
              <a:spcAft>
                <a:spcPts val="600"/>
              </a:spcAft>
            </a:pPr>
            <a:r>
              <a:rPr lang="pl-PL" sz="1400" b="1" dirty="0"/>
              <a:t>Tel. kom	601 832 287 </a:t>
            </a:r>
          </a:p>
          <a:p>
            <a:pPr hangingPunct="0">
              <a:spcAft>
                <a:spcPts val="600"/>
              </a:spcAft>
            </a:pPr>
            <a:r>
              <a:rPr lang="en-US" sz="1400" b="1" dirty="0" smtClean="0"/>
              <a:t>E-mail  </a:t>
            </a:r>
            <a:r>
              <a:rPr lang="pl-PL" sz="1400" b="1" dirty="0"/>
              <a:t>	</a:t>
            </a:r>
            <a:r>
              <a:rPr lang="en-US" sz="1400" b="1" dirty="0"/>
              <a:t>maciej.kielbus@ziemski.com.pl</a:t>
            </a:r>
            <a:endParaRPr lang="pl-PL" sz="1400" b="1" dirty="0"/>
          </a:p>
        </p:txBody>
      </p:sp>
      <p:pic>
        <p:nvPicPr>
          <p:cNvPr id="11" name="Picture 2" descr="papier firmowy"/>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1508" t="3647" r="23601" b="88870"/>
          <a:stretch/>
        </p:blipFill>
        <p:spPr bwMode="auto">
          <a:xfrm>
            <a:off x="702870" y="3129811"/>
            <a:ext cx="1883229" cy="80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Znalezione obrazy dla zapytania UAM LOGOTYP"/>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870" y="2071459"/>
            <a:ext cx="2502796" cy="1031022"/>
          </a:xfrm>
          <a:prstGeom prst="rect">
            <a:avLst/>
          </a:prstGeom>
          <a:noFill/>
          <a:extLst>
            <a:ext uri="{909E8E84-426E-40DD-AFC4-6F175D3DCCD1}">
              <a14:hiddenFill xmlns:a14="http://schemas.microsoft.com/office/drawing/2010/main">
                <a:solidFill>
                  <a:srgbClr val="FFFFFF"/>
                </a:solidFill>
              </a14:hiddenFill>
            </a:ext>
          </a:extLst>
        </p:spPr>
      </p:pic>
      <p:sp>
        <p:nvSpPr>
          <p:cNvPr id="12" name="Prostokąt z rogami ściętymi po przekątnej 11"/>
          <p:cNvSpPr/>
          <p:nvPr/>
        </p:nvSpPr>
        <p:spPr>
          <a:xfrm>
            <a:off x="3195651" y="2217745"/>
            <a:ext cx="8641429" cy="759581"/>
          </a:xfrm>
          <a:prstGeom prst="snip2Diag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l-PL" b="1" dirty="0">
                <a:solidFill>
                  <a:srgbClr val="FF0000"/>
                </a:solidFill>
                <a:effectLst>
                  <a:outerShdw blurRad="38100" dist="38100" dir="2700000" algn="tl">
                    <a:srgbClr val="000000">
                      <a:alpha val="43137"/>
                    </a:srgbClr>
                  </a:outerShdw>
                </a:effectLst>
              </a:rPr>
              <a:t>Absolwent studiów magisterskich </a:t>
            </a:r>
            <a:r>
              <a:rPr lang="pl-PL" dirty="0"/>
              <a:t>(2008) i</a:t>
            </a:r>
            <a:r>
              <a:rPr lang="pl-PL" b="1" dirty="0" smtClean="0">
                <a:solidFill>
                  <a:srgbClr val="FF0000"/>
                </a:solidFill>
                <a:effectLst>
                  <a:outerShdw blurRad="38100" dist="38100" dir="2700000" algn="tl">
                    <a:srgbClr val="000000">
                      <a:alpha val="43137"/>
                    </a:srgbClr>
                  </a:outerShdw>
                </a:effectLst>
              </a:rPr>
              <a:t> </a:t>
            </a:r>
            <a:r>
              <a:rPr lang="pl-PL" b="1" dirty="0">
                <a:solidFill>
                  <a:srgbClr val="FF0000"/>
                </a:solidFill>
                <a:effectLst>
                  <a:outerShdw blurRad="38100" dist="38100" dir="2700000" algn="tl">
                    <a:srgbClr val="000000">
                      <a:alpha val="43137"/>
                    </a:srgbClr>
                  </a:outerShdw>
                </a:effectLst>
              </a:rPr>
              <a:t>doktoranckich</a:t>
            </a:r>
            <a:r>
              <a:rPr lang="pl-PL" b="1" dirty="0" smtClean="0">
                <a:solidFill>
                  <a:srgbClr val="FF0000"/>
                </a:solidFill>
                <a:effectLst>
                  <a:outerShdw blurRad="38100" dist="38100" dir="2700000" algn="tl">
                    <a:srgbClr val="000000">
                      <a:alpha val="43137"/>
                    </a:srgbClr>
                  </a:outerShdw>
                </a:effectLst>
              </a:rPr>
              <a:t> </a:t>
            </a:r>
            <a:r>
              <a:rPr lang="pl-PL" dirty="0"/>
              <a:t>(2016)</a:t>
            </a:r>
            <a:r>
              <a:rPr lang="pl-PL" b="1" dirty="0" smtClean="0">
                <a:solidFill>
                  <a:srgbClr val="FF0000"/>
                </a:solidFill>
                <a:effectLst>
                  <a:outerShdw blurRad="38100" dist="38100" dir="2700000" algn="tl">
                    <a:srgbClr val="000000">
                      <a:alpha val="43137"/>
                    </a:srgbClr>
                  </a:outerShdw>
                </a:effectLst>
              </a:rPr>
              <a:t/>
            </a:r>
            <a:br>
              <a:rPr lang="pl-PL" b="1" dirty="0" smtClean="0">
                <a:solidFill>
                  <a:srgbClr val="FF0000"/>
                </a:solidFill>
                <a:effectLst>
                  <a:outerShdw blurRad="38100" dist="38100" dir="2700000" algn="tl">
                    <a:srgbClr val="000000">
                      <a:alpha val="43137"/>
                    </a:srgbClr>
                  </a:outerShdw>
                </a:effectLst>
              </a:rPr>
            </a:br>
            <a:r>
              <a:rPr lang="pl-PL" dirty="0" smtClean="0"/>
              <a:t>na Wydziale Prawa i Administracji Uniwersytetu im. Adama Mickiewicza w Poznaniu</a:t>
            </a:r>
            <a:endParaRPr lang="pl-PL" dirty="0"/>
          </a:p>
        </p:txBody>
      </p:sp>
      <p:sp>
        <p:nvSpPr>
          <p:cNvPr id="14" name="Prostokąt z rogami ściętymi po przekątnej 13"/>
          <p:cNvSpPr/>
          <p:nvPr/>
        </p:nvSpPr>
        <p:spPr>
          <a:xfrm>
            <a:off x="3205665" y="3066837"/>
            <a:ext cx="8641429" cy="863925"/>
          </a:xfrm>
          <a:prstGeom prst="snip2Diag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l-PL" dirty="0"/>
              <a:t>Od 2007 roku </a:t>
            </a:r>
            <a:r>
              <a:rPr lang="pl-PL" b="1" dirty="0">
                <a:solidFill>
                  <a:srgbClr val="FF0000"/>
                </a:solidFill>
                <a:effectLst>
                  <a:outerShdw blurRad="38100" dist="38100" dir="2700000" algn="tl">
                    <a:srgbClr val="000000">
                      <a:alpha val="43137"/>
                    </a:srgbClr>
                  </a:outerShdw>
                </a:effectLst>
              </a:rPr>
              <a:t>prawnik w </a:t>
            </a:r>
            <a:r>
              <a:rPr lang="pl-PL" b="1" dirty="0" smtClean="0">
                <a:solidFill>
                  <a:srgbClr val="FF0000"/>
                </a:solidFill>
                <a:effectLst>
                  <a:outerShdw blurRad="38100" dist="38100" dir="2700000" algn="tl">
                    <a:srgbClr val="000000">
                      <a:alpha val="43137"/>
                    </a:srgbClr>
                  </a:outerShdw>
                </a:effectLst>
              </a:rPr>
              <a:t>ZIEMSKI&amp;PARTNERS KANCELARIA PRAWNA </a:t>
            </a:r>
            <a:br>
              <a:rPr lang="pl-PL" b="1" dirty="0" smtClean="0">
                <a:solidFill>
                  <a:srgbClr val="FF0000"/>
                </a:solidFill>
                <a:effectLst>
                  <a:outerShdw blurRad="38100" dist="38100" dir="2700000" algn="tl">
                    <a:srgbClr val="000000">
                      <a:alpha val="43137"/>
                    </a:srgbClr>
                  </a:outerShdw>
                </a:effectLst>
              </a:rPr>
            </a:br>
            <a:r>
              <a:rPr lang="pl-PL" b="1" dirty="0" smtClean="0">
                <a:solidFill>
                  <a:srgbClr val="FF0000"/>
                </a:solidFill>
                <a:effectLst>
                  <a:outerShdw blurRad="38100" dist="38100" dir="2700000" algn="tl">
                    <a:srgbClr val="000000">
                      <a:alpha val="43137"/>
                    </a:srgbClr>
                  </a:outerShdw>
                </a:effectLst>
              </a:rPr>
              <a:t>Kostrzewska, Kołodziejczak i Wspólnicy sp. k. w Poznaniu</a:t>
            </a:r>
            <a:br>
              <a:rPr lang="pl-PL" b="1" dirty="0" smtClean="0">
                <a:solidFill>
                  <a:srgbClr val="FF0000"/>
                </a:solidFill>
                <a:effectLst>
                  <a:outerShdw blurRad="38100" dist="38100" dir="2700000" algn="tl">
                    <a:srgbClr val="000000">
                      <a:alpha val="43137"/>
                    </a:srgbClr>
                  </a:outerShdw>
                </a:effectLst>
              </a:rPr>
            </a:br>
            <a:r>
              <a:rPr lang="pl-PL" smtClean="0">
                <a:solidFill>
                  <a:schemeClr val="tx1"/>
                </a:solidFill>
              </a:rPr>
              <a:t>Od 2024 </a:t>
            </a:r>
            <a:r>
              <a:rPr lang="pl-PL" b="1" dirty="0" smtClean="0">
                <a:solidFill>
                  <a:srgbClr val="FF0000"/>
                </a:solidFill>
                <a:effectLst>
                  <a:outerShdw blurRad="38100" dist="38100" dir="2700000" algn="tl">
                    <a:srgbClr val="000000">
                      <a:alpha val="43137"/>
                    </a:srgbClr>
                  </a:outerShdw>
                </a:effectLst>
              </a:rPr>
              <a:t>Partner Zarządzający</a:t>
            </a:r>
            <a:endParaRPr lang="pl-PL" b="1" dirty="0">
              <a:solidFill>
                <a:srgbClr val="FF0000"/>
              </a:solidFill>
              <a:effectLst>
                <a:outerShdw blurRad="38100" dist="38100" dir="2700000" algn="tl">
                  <a:srgbClr val="000000">
                    <a:alpha val="43137"/>
                  </a:srgbClr>
                </a:outerShdw>
              </a:effectLst>
            </a:endParaRPr>
          </a:p>
        </p:txBody>
      </p:sp>
      <p:pic>
        <p:nvPicPr>
          <p:cNvPr id="15" name="Picture 4" descr="PDS_logo.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18532" y="4079755"/>
            <a:ext cx="2271472" cy="847434"/>
          </a:xfrm>
          <a:prstGeom prst="rect">
            <a:avLst/>
          </a:prstGeom>
        </p:spPr>
      </p:pic>
      <p:sp>
        <p:nvSpPr>
          <p:cNvPr id="16" name="Prostokąt z rogami ściętymi po przekątnej 15"/>
          <p:cNvSpPr/>
          <p:nvPr/>
        </p:nvSpPr>
        <p:spPr>
          <a:xfrm>
            <a:off x="3195651" y="4014998"/>
            <a:ext cx="8641429" cy="759581"/>
          </a:xfrm>
          <a:prstGeom prst="snip2Diag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l-PL" dirty="0"/>
              <a:t>Od maja 2013 roku </a:t>
            </a:r>
            <a:r>
              <a:rPr lang="pl-PL" b="1" dirty="0">
                <a:solidFill>
                  <a:srgbClr val="FF0000"/>
                </a:solidFill>
                <a:effectLst>
                  <a:outerShdw blurRad="38100" dist="38100" dir="2700000" algn="tl">
                    <a:srgbClr val="000000">
                      <a:alpha val="43137"/>
                    </a:srgbClr>
                  </a:outerShdw>
                </a:effectLst>
              </a:rPr>
              <a:t>r</a:t>
            </a:r>
            <a:r>
              <a:rPr lang="pl-PL" b="1" dirty="0" smtClean="0">
                <a:solidFill>
                  <a:srgbClr val="FF0000"/>
                </a:solidFill>
                <a:effectLst>
                  <a:outerShdw blurRad="38100" dist="38100" dir="2700000" algn="tl">
                    <a:srgbClr val="000000">
                      <a:alpha val="43137"/>
                    </a:srgbClr>
                  </a:outerShdw>
                </a:effectLst>
              </a:rPr>
              <a:t>edaktor naczelny </a:t>
            </a:r>
            <a:r>
              <a:rPr lang="pl-PL" dirty="0" smtClean="0"/>
              <a:t>czasopisma internetowego </a:t>
            </a:r>
            <a:br>
              <a:rPr lang="pl-PL" dirty="0" smtClean="0"/>
            </a:br>
            <a:r>
              <a:rPr lang="pl-PL" dirty="0" smtClean="0"/>
              <a:t>PRAWO DLA SAMORZĄDU</a:t>
            </a:r>
            <a:endParaRPr lang="pl-PL" dirty="0"/>
          </a:p>
        </p:txBody>
      </p:sp>
      <p:sp>
        <p:nvSpPr>
          <p:cNvPr id="21" name="Prostokąt z rogami ściętymi po przekątnej 20"/>
          <p:cNvSpPr/>
          <p:nvPr/>
        </p:nvSpPr>
        <p:spPr>
          <a:xfrm>
            <a:off x="3205665" y="4874432"/>
            <a:ext cx="8641429" cy="759581"/>
          </a:xfrm>
          <a:prstGeom prst="snip2Diag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l-PL" b="1" dirty="0">
                <a:solidFill>
                  <a:srgbClr val="FF0000"/>
                </a:solidFill>
                <a:effectLst>
                  <a:outerShdw blurRad="38100" dist="38100" dir="2700000" algn="tl">
                    <a:srgbClr val="000000">
                      <a:alpha val="43137"/>
                    </a:srgbClr>
                  </a:outerShdw>
                </a:effectLst>
              </a:rPr>
              <a:t>Przedstawiciel Związku Miast Polskich </a:t>
            </a:r>
            <a:r>
              <a:rPr lang="pl-PL" dirty="0"/>
              <a:t>w Zespole doradczym do spraw systemowych rozwiązań w zakresie gospodarki odpadami przy Ministrze Klimatu i Środowiska</a:t>
            </a:r>
          </a:p>
        </p:txBody>
      </p:sp>
      <p:pic>
        <p:nvPicPr>
          <p:cNvPr id="1026" name="Picture 2" descr="https://www.miasta.pl/assets/logoZMP-e8f6017d4bfc07127400fd0a56cd6bd3ee6ec45d0af0cec547465b7e08bb7946.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6784" y="4917463"/>
            <a:ext cx="1295400" cy="666751"/>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Ogólnopolskie Porozumienie Organizacji Samorządowych"/>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8532" y="5872671"/>
            <a:ext cx="1956029" cy="918380"/>
          </a:xfrm>
          <a:prstGeom prst="rect">
            <a:avLst/>
          </a:prstGeom>
          <a:noFill/>
          <a:extLst>
            <a:ext uri="{909E8E84-426E-40DD-AFC4-6F175D3DCCD1}">
              <a14:hiddenFill xmlns:a14="http://schemas.microsoft.com/office/drawing/2010/main">
                <a:solidFill>
                  <a:srgbClr val="FFFFFF"/>
                </a:solidFill>
              </a14:hiddenFill>
            </a:ext>
          </a:extLst>
        </p:spPr>
      </p:pic>
      <p:sp>
        <p:nvSpPr>
          <p:cNvPr id="30" name="Prostokąt z rogami ściętymi po przekątnej 29"/>
          <p:cNvSpPr/>
          <p:nvPr/>
        </p:nvSpPr>
        <p:spPr>
          <a:xfrm>
            <a:off x="3195650" y="5855581"/>
            <a:ext cx="8641429" cy="759581"/>
          </a:xfrm>
          <a:prstGeom prst="snip2Diag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l-PL" b="1" dirty="0" smtClean="0">
                <a:solidFill>
                  <a:srgbClr val="FF0000"/>
                </a:solidFill>
                <a:effectLst>
                  <a:outerShdw blurRad="38100" dist="38100" dir="2700000" algn="tl">
                    <a:srgbClr val="000000">
                      <a:alpha val="43137"/>
                    </a:srgbClr>
                  </a:outerShdw>
                </a:effectLst>
              </a:rPr>
              <a:t>Przedstawiciel Ogólnopolskiego </a:t>
            </a:r>
            <a:r>
              <a:rPr lang="pl-PL" b="1" dirty="0">
                <a:solidFill>
                  <a:srgbClr val="FF0000"/>
                </a:solidFill>
                <a:effectLst>
                  <a:outerShdw blurRad="38100" dist="38100" dir="2700000" algn="tl">
                    <a:srgbClr val="000000">
                      <a:alpha val="43137"/>
                    </a:srgbClr>
                  </a:outerShdw>
                </a:effectLst>
              </a:rPr>
              <a:t>Porozumienia Organizacji Samorządowych (OPOS) </a:t>
            </a:r>
            <a:r>
              <a:rPr lang="pl-PL" b="1" dirty="0" smtClean="0">
                <a:solidFill>
                  <a:srgbClr val="FF0000"/>
                </a:solidFill>
                <a:effectLst>
                  <a:outerShdw blurRad="38100" dist="38100" dir="2700000" algn="tl">
                    <a:srgbClr val="000000">
                      <a:alpha val="43137"/>
                    </a:srgbClr>
                  </a:outerShdw>
                </a:effectLst>
              </a:rPr>
              <a:t/>
            </a:r>
            <a:br>
              <a:rPr lang="pl-PL" b="1" dirty="0" smtClean="0">
                <a:solidFill>
                  <a:srgbClr val="FF0000"/>
                </a:solidFill>
                <a:effectLst>
                  <a:outerShdw blurRad="38100" dist="38100" dir="2700000" algn="tl">
                    <a:srgbClr val="000000">
                      <a:alpha val="43137"/>
                    </a:srgbClr>
                  </a:outerShdw>
                </a:effectLst>
              </a:rPr>
            </a:br>
            <a:r>
              <a:rPr lang="pl-PL" dirty="0" smtClean="0"/>
              <a:t>w </a:t>
            </a:r>
            <a:r>
              <a:rPr lang="pl-PL" dirty="0"/>
              <a:t>Zespole do spraw Ustroju Samorządu, Obszarów Miejskich i Metropolitalnych Komisji Wspólnej Rządu i Samorządu Terytorialnego</a:t>
            </a:r>
          </a:p>
        </p:txBody>
      </p:sp>
      <p:pic>
        <p:nvPicPr>
          <p:cNvPr id="17" name="Obraz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3447172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919536" y="3842172"/>
            <a:ext cx="8496944" cy="2954655"/>
          </a:xfrm>
          <a:prstGeom prst="rect">
            <a:avLst/>
          </a:prstGeom>
          <a:noFill/>
          <a:ln w="9525">
            <a:noFill/>
            <a:miter lim="800000"/>
            <a:headEnd/>
            <a:tailEnd/>
          </a:ln>
        </p:spPr>
        <p:txBody>
          <a:bodyPr wrap="square">
            <a:spAutoFit/>
          </a:bodyPr>
          <a:lstStyle/>
          <a:p>
            <a:pPr algn="ctr">
              <a:lnSpc>
                <a:spcPct val="150000"/>
              </a:lnSpc>
            </a:pPr>
            <a:r>
              <a:rPr lang="pl-PL" b="1" dirty="0">
                <a:solidFill>
                  <a:srgbClr val="F86725"/>
                </a:solidFill>
                <a:latin typeface="Tahoma" pitchFamily="34" charset="0"/>
              </a:rPr>
              <a:t>MACIEJ KIEŁBUS</a:t>
            </a:r>
          </a:p>
          <a:p>
            <a:pPr algn="ctr">
              <a:lnSpc>
                <a:spcPct val="150000"/>
              </a:lnSpc>
            </a:pPr>
            <a:r>
              <a:rPr lang="pl-PL" b="1" dirty="0" smtClean="0">
                <a:latin typeface="Tahoma" pitchFamily="34" charset="0"/>
              </a:rPr>
              <a:t>ZIEMSKI&amp;PARTNERS KANCELARIA PRAWNA </a:t>
            </a:r>
            <a:br>
              <a:rPr lang="pl-PL" b="1" dirty="0" smtClean="0">
                <a:latin typeface="Tahoma" pitchFamily="34" charset="0"/>
              </a:rPr>
            </a:br>
            <a:r>
              <a:rPr lang="pl-PL" b="1" dirty="0" smtClean="0">
                <a:latin typeface="Tahoma" pitchFamily="34" charset="0"/>
              </a:rPr>
              <a:t>Kostrzewska, Kołodziejczak i Wspólnicy sp. k. </a:t>
            </a:r>
            <a:endParaRPr lang="pl-PL" dirty="0">
              <a:latin typeface="Tahoma" pitchFamily="34" charset="0"/>
            </a:endParaRPr>
          </a:p>
          <a:p>
            <a:pPr algn="ctr">
              <a:lnSpc>
                <a:spcPct val="150000"/>
              </a:lnSpc>
            </a:pPr>
            <a:r>
              <a:rPr lang="pl-PL" sz="1400" dirty="0">
                <a:latin typeface="Tahoma" pitchFamily="34" charset="0"/>
              </a:rPr>
              <a:t>ul. </a:t>
            </a:r>
            <a:r>
              <a:rPr lang="pl-PL" sz="1400" dirty="0" smtClean="0">
                <a:latin typeface="Tahoma" pitchFamily="34" charset="0"/>
              </a:rPr>
              <a:t>J. Strusia </a:t>
            </a:r>
            <a:r>
              <a:rPr lang="pl-PL" sz="1400" dirty="0">
                <a:latin typeface="Tahoma" pitchFamily="34" charset="0"/>
              </a:rPr>
              <a:t>10, 60-711 Poznań</a:t>
            </a:r>
            <a:endParaRPr lang="en-US" sz="1400" dirty="0">
              <a:latin typeface="Tahoma" pitchFamily="34" charset="0"/>
            </a:endParaRPr>
          </a:p>
          <a:p>
            <a:pPr algn="ctr">
              <a:lnSpc>
                <a:spcPct val="150000"/>
              </a:lnSpc>
            </a:pPr>
            <a:r>
              <a:rPr lang="en-US" sz="1400" dirty="0">
                <a:latin typeface="Tahoma" pitchFamily="34" charset="0"/>
              </a:rPr>
              <a:t>tel. (48) 061 866 26 28, fax (48) 061 865 82 56</a:t>
            </a:r>
          </a:p>
          <a:p>
            <a:pPr algn="ctr">
              <a:lnSpc>
                <a:spcPct val="150000"/>
              </a:lnSpc>
            </a:pPr>
            <a:r>
              <a:rPr lang="en-US" sz="1400" dirty="0">
                <a:latin typeface="Tahoma" pitchFamily="34" charset="0"/>
              </a:rPr>
              <a:t>e-mail: </a:t>
            </a:r>
            <a:r>
              <a:rPr lang="pl-PL" sz="1400" dirty="0" err="1" smtClean="0">
                <a:latin typeface="Tahoma" pitchFamily="34" charset="0"/>
              </a:rPr>
              <a:t>maciej.kielbus</a:t>
            </a:r>
            <a:r>
              <a:rPr lang="en-US" sz="1400" dirty="0" smtClean="0">
                <a:latin typeface="Tahoma" pitchFamily="34" charset="0"/>
              </a:rPr>
              <a:t>@ziemski.com.pl</a:t>
            </a:r>
            <a:r>
              <a:rPr lang="pl-PL" sz="1400" dirty="0">
                <a:latin typeface="Tahoma" pitchFamily="34" charset="0"/>
              </a:rPr>
              <a:t/>
            </a:r>
            <a:br>
              <a:rPr lang="pl-PL" sz="1400" dirty="0">
                <a:latin typeface="Tahoma" pitchFamily="34" charset="0"/>
              </a:rPr>
            </a:br>
            <a:r>
              <a:rPr lang="en-US" sz="1400" dirty="0" err="1">
                <a:latin typeface="Tahoma" pitchFamily="34" charset="0"/>
              </a:rPr>
              <a:t>www.ziemski.com.pl</a:t>
            </a:r>
            <a:endParaRPr lang="en-US" sz="1400" dirty="0">
              <a:latin typeface="Tahoma" pitchFamily="34" charset="0"/>
            </a:endParaRPr>
          </a:p>
          <a:p>
            <a:pPr algn="ctr">
              <a:lnSpc>
                <a:spcPct val="150000"/>
              </a:lnSpc>
            </a:pPr>
            <a:r>
              <a:rPr lang="en-US" sz="1400" dirty="0" err="1">
                <a:solidFill>
                  <a:srgbClr val="000000"/>
                </a:solidFill>
                <a:latin typeface="Tahoma" pitchFamily="34" charset="0"/>
              </a:rPr>
              <a:t>www.prawodlasamorzadu.pl</a:t>
            </a:r>
            <a:endParaRPr lang="pl-PL" sz="2400" dirty="0">
              <a:solidFill>
                <a:srgbClr val="000000"/>
              </a:solidFill>
              <a:latin typeface="Tahoma" pitchFamily="34" charset="0"/>
            </a:endParaRPr>
          </a:p>
        </p:txBody>
      </p:sp>
      <p:sp>
        <p:nvSpPr>
          <p:cNvPr id="2053" name="Text Box 5"/>
          <p:cNvSpPr txBox="1">
            <a:spLocks noChangeArrowheads="1"/>
          </p:cNvSpPr>
          <p:nvPr/>
        </p:nvSpPr>
        <p:spPr bwMode="auto">
          <a:xfrm>
            <a:off x="5735638" y="1989138"/>
            <a:ext cx="4343400" cy="457200"/>
          </a:xfrm>
          <a:prstGeom prst="rect">
            <a:avLst/>
          </a:prstGeom>
          <a:noFill/>
          <a:ln w="9525">
            <a:noFill/>
            <a:miter lim="800000"/>
            <a:headEnd/>
            <a:tailEnd/>
          </a:ln>
        </p:spPr>
        <p:txBody>
          <a:bodyPr>
            <a:spAutoFit/>
          </a:bodyPr>
          <a:lstStyle/>
          <a:p>
            <a:pPr algn="ctr"/>
            <a:endParaRPr lang="pl-PL" sz="1200">
              <a:latin typeface="Times New Roman CE" pitchFamily="18" charset="0"/>
            </a:endParaRPr>
          </a:p>
          <a:p>
            <a:endParaRPr lang="pl-PL" sz="1200">
              <a:latin typeface="Times New Roman CE" pitchFamily="18" charset="0"/>
            </a:endParaRPr>
          </a:p>
        </p:txBody>
      </p:sp>
      <p:sp>
        <p:nvSpPr>
          <p:cNvPr id="7" name="Text Box 4"/>
          <p:cNvSpPr txBox="1">
            <a:spLocks noChangeArrowheads="1"/>
          </p:cNvSpPr>
          <p:nvPr/>
        </p:nvSpPr>
        <p:spPr bwMode="auto">
          <a:xfrm>
            <a:off x="1775520" y="2334360"/>
            <a:ext cx="8568952" cy="1015663"/>
          </a:xfrm>
          <a:prstGeom prst="rect">
            <a:avLst/>
          </a:prstGeom>
          <a:noFill/>
          <a:ln w="9525">
            <a:noFill/>
            <a:miter lim="800000"/>
            <a:headEnd/>
            <a:tailEnd/>
          </a:ln>
        </p:spPr>
        <p:txBody>
          <a:bodyPr wrap="square">
            <a:spAutoFit/>
          </a:bodyPr>
          <a:lstStyle/>
          <a:p>
            <a:pPr algn="ctr"/>
            <a:r>
              <a:rPr lang="pl-PL" sz="6000" b="1" dirty="0">
                <a:solidFill>
                  <a:srgbClr val="F86725"/>
                </a:solidFill>
                <a:effectLst>
                  <a:outerShdw blurRad="38100" dist="38100" dir="2700000" algn="tl">
                    <a:srgbClr val="000000">
                      <a:alpha val="43137"/>
                    </a:srgbClr>
                  </a:outerShdw>
                </a:effectLst>
                <a:latin typeface="+mj-lt"/>
                <a:ea typeface="+mj-ea"/>
                <a:cs typeface="+mj-cs"/>
              </a:rPr>
              <a:t>DZIĘKUJĘ ZA UWAGĘ ! ! !</a:t>
            </a:r>
          </a:p>
        </p:txBody>
      </p:sp>
      <p:pic>
        <p:nvPicPr>
          <p:cNvPr id="14" name="Obraz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16393600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624551042"/>
              </p:ext>
            </p:extLst>
          </p:nvPr>
        </p:nvGraphicFramePr>
        <p:xfrm>
          <a:off x="-1785855" y="1224437"/>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pole tekstowe 3"/>
          <p:cNvSpPr txBox="1"/>
          <p:nvPr/>
        </p:nvSpPr>
        <p:spPr>
          <a:xfrm>
            <a:off x="4647414" y="1348033"/>
            <a:ext cx="7263249" cy="5663089"/>
          </a:xfrm>
          <a:prstGeom prst="rect">
            <a:avLst/>
          </a:prstGeom>
          <a:noFill/>
        </p:spPr>
        <p:txBody>
          <a:bodyPr wrap="square" rtlCol="0">
            <a:spAutoFit/>
          </a:bodyPr>
          <a:lstStyle/>
          <a:p>
            <a:pPr lvl="0" algn="just" eaLnBrk="0" fontAlgn="base" hangingPunct="0">
              <a:spcBef>
                <a:spcPct val="0"/>
              </a:spcBef>
              <a:spcAft>
                <a:spcPct val="0"/>
              </a:spcAft>
            </a:pPr>
            <a:r>
              <a:rPr kumimoji="0" lang="pl-PL" altLang="pl-PL" sz="1600" b="1" i="0" u="none" strike="noStrike" cap="none" normalizeH="0" baseline="0" dirty="0" smtClean="0">
                <a:ln>
                  <a:noFill/>
                </a:ln>
                <a:solidFill>
                  <a:srgbClr val="FF0000"/>
                </a:solidFill>
                <a:effectLst>
                  <a:outerShdw blurRad="38100" dist="38100" dir="2700000" algn="tl">
                    <a:srgbClr val="000000">
                      <a:alpha val="43137"/>
                    </a:srgbClr>
                  </a:outerShdw>
                </a:effectLst>
              </a:rPr>
              <a:t>Aby zapewnić zgodność z celami niniejszej dyrektywy oraz przejść na europejską gospodarkę o obiegu zamkniętym o wysokim poziomie efektywnego wykorzystania zasobów, państwa członkowskie przyjmują środki służące do osiągnięcia następujących celów:</a:t>
            </a:r>
          </a:p>
          <a:p>
            <a:pPr lvl="0" algn="just" eaLnBrk="0" fontAlgn="base" hangingPunct="0">
              <a:spcBef>
                <a:spcPct val="0"/>
              </a:spcBef>
              <a:spcAft>
                <a:spcPct val="0"/>
              </a:spcAft>
            </a:pPr>
            <a:endParaRPr kumimoji="0" lang="pl-PL" altLang="pl-PL" sz="1400" b="0" i="0" u="none" strike="noStrike" cap="none" normalizeH="0" baseline="0" dirty="0" smtClean="0">
              <a:ln>
                <a:noFill/>
              </a:ln>
              <a:solidFill>
                <a:schemeClr val="tx1"/>
              </a:solidFill>
              <a:effectLst/>
            </a:endParaRPr>
          </a:p>
          <a:p>
            <a:pPr lvl="0" algn="just" eaLnBrk="0" fontAlgn="base" hangingPunct="0">
              <a:spcBef>
                <a:spcPct val="0"/>
              </a:spcBef>
              <a:spcAft>
                <a:spcPct val="0"/>
              </a:spcAft>
            </a:pPr>
            <a:r>
              <a:rPr kumimoji="0" lang="pl-PL" altLang="pl-PL" sz="1400" b="0" i="0" u="none" strike="noStrike" cap="none" normalizeH="0" baseline="0" dirty="0" smtClean="0">
                <a:ln>
                  <a:noFill/>
                </a:ln>
                <a:solidFill>
                  <a:srgbClr val="333333"/>
                </a:solidFill>
                <a:effectLst/>
              </a:rPr>
              <a:t>a) do 2020 roku przygotowanie do ponownego wykorzystania i recyklingu materiałów odpadowych, przynajmniej takich jak papier, metal, plastik i szkło z gospodarstw domowych i w miarę możliwości innego pochodzenia, pod warunkiem że te strumienie odpadów są podobne do odpadów z gospodarstw domowych, zostanie zwiększone wagowo do minimum 50 %;</a:t>
            </a:r>
            <a:endParaRPr kumimoji="0" lang="pl-PL" altLang="pl-PL" sz="1400" b="0" i="0" u="none" strike="noStrike" cap="none" normalizeH="0" baseline="0" dirty="0" smtClean="0">
              <a:ln>
                <a:noFill/>
              </a:ln>
              <a:solidFill>
                <a:schemeClr val="tx1"/>
              </a:solidFill>
              <a:effectLst/>
            </a:endParaRPr>
          </a:p>
          <a:p>
            <a:pPr lvl="0" algn="just" eaLnBrk="0" fontAlgn="base" hangingPunct="0">
              <a:spcBef>
                <a:spcPct val="0"/>
              </a:spcBef>
              <a:spcAft>
                <a:spcPct val="0"/>
              </a:spcAft>
            </a:pPr>
            <a:endParaRPr kumimoji="0" lang="pl-PL" altLang="pl-PL" sz="1400" b="0" i="0" u="none" strike="noStrike" cap="none" normalizeH="0" baseline="0" dirty="0" smtClean="0">
              <a:ln>
                <a:noFill/>
              </a:ln>
              <a:solidFill>
                <a:srgbClr val="333333"/>
              </a:solidFill>
              <a:effectLst/>
            </a:endParaRPr>
          </a:p>
          <a:p>
            <a:pPr lvl="0" algn="just" eaLnBrk="0" fontAlgn="base" hangingPunct="0">
              <a:spcBef>
                <a:spcPct val="0"/>
              </a:spcBef>
              <a:spcAft>
                <a:spcPct val="0"/>
              </a:spcAft>
            </a:pPr>
            <a:r>
              <a:rPr kumimoji="0" lang="pl-PL" altLang="pl-PL" sz="1400" b="0" i="0" u="none" strike="noStrike" cap="none" normalizeH="0" baseline="0" dirty="0" smtClean="0">
                <a:ln>
                  <a:noFill/>
                </a:ln>
                <a:solidFill>
                  <a:srgbClr val="333333"/>
                </a:solidFill>
                <a:effectLst/>
              </a:rPr>
              <a:t>b) do 2020 r. przygotowanie do ponownego wykorzystania, recyklingu i innych sposobów odzyskiwania materiałów, w tym wypełniania wyrobisk, gdzie odpady zastępują inne materiały, w odniesieniu do innych niż niebezpieczne odpadów budowlanych i rozbiórkowych, z wyjątkiem materiału występującego w stanie naturalnym zgodnie z definicją zawartą w kategorii 17 05 04 Europejskiego katalogu odpadów, zostanie zwiększone wagowo do minimum 70 %.</a:t>
            </a:r>
          </a:p>
          <a:p>
            <a:pPr lvl="0" algn="just" eaLnBrk="0" fontAlgn="base" hangingPunct="0">
              <a:spcBef>
                <a:spcPct val="0"/>
              </a:spcBef>
              <a:spcAft>
                <a:spcPct val="0"/>
              </a:spcAft>
            </a:pPr>
            <a:endParaRPr kumimoji="0" lang="pl-PL" altLang="pl-PL" sz="1400" b="0" i="0" u="none" strike="noStrike" cap="none" normalizeH="0" baseline="0" dirty="0" smtClean="0">
              <a:ln>
                <a:noFill/>
              </a:ln>
              <a:solidFill>
                <a:srgbClr val="333333"/>
              </a:solidFill>
              <a:effectLst/>
            </a:endParaRPr>
          </a:p>
          <a:p>
            <a:pPr lvl="0" algn="just" eaLnBrk="0" fontAlgn="base" hangingPunct="0">
              <a:spcBef>
                <a:spcPct val="0"/>
              </a:spcBef>
              <a:spcAft>
                <a:spcPct val="0"/>
              </a:spcAft>
            </a:pPr>
            <a:r>
              <a:rPr kumimoji="0" lang="pl-PL" altLang="pl-PL" sz="1400" b="0" i="0" u="none" strike="noStrike" cap="none" normalizeH="0" baseline="0" dirty="0" smtClean="0">
                <a:ln>
                  <a:noFill/>
                </a:ln>
                <a:solidFill>
                  <a:srgbClr val="333333"/>
                </a:solidFill>
                <a:effectLst/>
              </a:rPr>
              <a:t>c)  do 2025 r. przygotowanie do ponownego użycia i recykling odpadów komunalnych zostaną zwiększone wagowo do minimum 55 %;</a:t>
            </a:r>
          </a:p>
          <a:p>
            <a:pPr lvl="0" algn="just" eaLnBrk="0" fontAlgn="base" hangingPunct="0">
              <a:spcBef>
                <a:spcPct val="0"/>
              </a:spcBef>
              <a:spcAft>
                <a:spcPct val="0"/>
              </a:spcAft>
            </a:pPr>
            <a:endParaRPr kumimoji="0" lang="pl-PL" altLang="pl-PL" sz="1400" b="0" i="0" u="none" strike="noStrike" cap="none" normalizeH="0" baseline="0" dirty="0" smtClean="0">
              <a:ln>
                <a:noFill/>
              </a:ln>
              <a:solidFill>
                <a:srgbClr val="333333"/>
              </a:solidFill>
              <a:effectLst/>
            </a:endParaRPr>
          </a:p>
          <a:p>
            <a:pPr lvl="0" algn="just" eaLnBrk="0" fontAlgn="base" hangingPunct="0">
              <a:spcBef>
                <a:spcPct val="0"/>
              </a:spcBef>
              <a:spcAft>
                <a:spcPct val="0"/>
              </a:spcAft>
            </a:pPr>
            <a:r>
              <a:rPr kumimoji="0" lang="pl-PL" altLang="pl-PL" sz="1400" b="0" i="0" u="none" strike="noStrike" cap="none" normalizeH="0" baseline="0" dirty="0" smtClean="0">
                <a:ln>
                  <a:noFill/>
                </a:ln>
                <a:solidFill>
                  <a:srgbClr val="333333"/>
                </a:solidFill>
                <a:effectLst/>
              </a:rPr>
              <a:t>d)  do 2030 r. przygotowanie do ponownego użycia i recykling odpadów komunalnych zostaną zwiększone wagowo do minimum 60 %;</a:t>
            </a:r>
          </a:p>
          <a:p>
            <a:pPr lvl="0" algn="just" eaLnBrk="0" fontAlgn="base" hangingPunct="0">
              <a:spcBef>
                <a:spcPct val="0"/>
              </a:spcBef>
              <a:spcAft>
                <a:spcPct val="0"/>
              </a:spcAft>
            </a:pPr>
            <a:endParaRPr kumimoji="0" lang="pl-PL" altLang="pl-PL" sz="1400" b="0" i="0" u="none" strike="noStrike" cap="none" normalizeH="0" baseline="0" dirty="0" smtClean="0">
              <a:ln>
                <a:noFill/>
              </a:ln>
              <a:solidFill>
                <a:srgbClr val="333333"/>
              </a:solidFill>
              <a:effectLst/>
            </a:endParaRPr>
          </a:p>
          <a:p>
            <a:pPr lvl="0" algn="just" eaLnBrk="0" fontAlgn="base" hangingPunct="0">
              <a:spcBef>
                <a:spcPct val="0"/>
              </a:spcBef>
              <a:spcAft>
                <a:spcPct val="0"/>
              </a:spcAft>
            </a:pPr>
            <a:r>
              <a:rPr kumimoji="0" lang="pl-PL" altLang="pl-PL" sz="1400" b="0" i="0" u="none" strike="noStrike" cap="none" normalizeH="0" baseline="0" dirty="0" smtClean="0">
                <a:ln>
                  <a:noFill/>
                </a:ln>
                <a:solidFill>
                  <a:srgbClr val="333333"/>
                </a:solidFill>
                <a:effectLst/>
              </a:rPr>
              <a:t>e) do 2035 r. przygotowanie do ponownego użycia i recykling odpadów komunalnych zostaną zwiększone wagowo do minimum 65 %.</a:t>
            </a:r>
            <a:endParaRPr kumimoji="0" lang="pl-PL" altLang="pl-PL" sz="1400" b="0" i="0" u="none" strike="noStrike" cap="none" normalizeH="0" baseline="0" dirty="0" smtClean="0">
              <a:ln>
                <a:noFill/>
              </a:ln>
              <a:solidFill>
                <a:schemeClr val="tx1"/>
              </a:solidFill>
              <a:effectLst/>
            </a:endParaRPr>
          </a:p>
          <a:p>
            <a:endParaRPr lang="pl-PL" dirty="0"/>
          </a:p>
        </p:txBody>
      </p:sp>
      <p:sp>
        <p:nvSpPr>
          <p:cNvPr id="5" name="Rectangle 2"/>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anose="020B0604020202020204" pitchFamily="34" charset="0"/>
            </a:endParaRPr>
          </a:p>
        </p:txBody>
      </p:sp>
      <p:pic>
        <p:nvPicPr>
          <p:cNvPr id="14" name="Obraz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11200373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anose="020B0604020202020204" pitchFamily="34" charset="0"/>
            </a:endParaRPr>
          </a:p>
        </p:txBody>
      </p:sp>
      <p:sp>
        <p:nvSpPr>
          <p:cNvPr id="3" name="Prostokąt zaokrąglony 2"/>
          <p:cNvSpPr/>
          <p:nvPr/>
        </p:nvSpPr>
        <p:spPr>
          <a:xfrm>
            <a:off x="3921551" y="1564849"/>
            <a:ext cx="4317476" cy="82955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l-PL" dirty="0" smtClean="0"/>
              <a:t>POLSKA</a:t>
            </a:r>
            <a:endParaRPr lang="pl-PL" dirty="0"/>
          </a:p>
        </p:txBody>
      </p:sp>
      <p:sp>
        <p:nvSpPr>
          <p:cNvPr id="6" name="Prostokąt zaokrąglony 5"/>
          <p:cNvSpPr/>
          <p:nvPr/>
        </p:nvSpPr>
        <p:spPr>
          <a:xfrm>
            <a:off x="346229" y="3026004"/>
            <a:ext cx="3575322" cy="113593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l-PL" dirty="0" smtClean="0"/>
              <a:t>GMINY / ZWIĄZKI MIĘDZYGMINNE</a:t>
            </a:r>
            <a:endParaRPr lang="pl-PL" dirty="0"/>
          </a:p>
        </p:txBody>
      </p:sp>
      <p:sp>
        <p:nvSpPr>
          <p:cNvPr id="14" name="Prostokąt zaokrąglony 13"/>
          <p:cNvSpPr/>
          <p:nvPr/>
        </p:nvSpPr>
        <p:spPr>
          <a:xfrm>
            <a:off x="8239027" y="3026004"/>
            <a:ext cx="3671636" cy="113593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l-PL" dirty="0" smtClean="0"/>
              <a:t>PRZEDSIĘBIORCY ODBIERAJĄCY  ODPADY OD WŁAŚCICIELI NN  NA PODSTAWIE UMOWY</a:t>
            </a:r>
            <a:endParaRPr lang="pl-PL" dirty="0"/>
          </a:p>
        </p:txBody>
      </p:sp>
      <p:cxnSp>
        <p:nvCxnSpPr>
          <p:cNvPr id="15" name="Łącznik prosty ze strzałką 14"/>
          <p:cNvCxnSpPr>
            <a:stCxn id="3" idx="2"/>
            <a:endCxn id="6" idx="0"/>
          </p:cNvCxnSpPr>
          <p:nvPr/>
        </p:nvCxnSpPr>
        <p:spPr>
          <a:xfrm flipH="1">
            <a:off x="2133890" y="2394408"/>
            <a:ext cx="3946399" cy="631596"/>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cxnSp>
        <p:nvCxnSpPr>
          <p:cNvPr id="17" name="Łącznik prosty ze strzałką 16"/>
          <p:cNvCxnSpPr>
            <a:stCxn id="3" idx="2"/>
            <a:endCxn id="14" idx="0"/>
          </p:cNvCxnSpPr>
          <p:nvPr/>
        </p:nvCxnSpPr>
        <p:spPr>
          <a:xfrm>
            <a:off x="6080289" y="2394408"/>
            <a:ext cx="3994556" cy="631596"/>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cxnSp>
        <p:nvCxnSpPr>
          <p:cNvPr id="20" name="Łącznik prosty ze strzałką 19"/>
          <p:cNvCxnSpPr>
            <a:stCxn id="14" idx="1"/>
            <a:endCxn id="6" idx="3"/>
          </p:cNvCxnSpPr>
          <p:nvPr/>
        </p:nvCxnSpPr>
        <p:spPr>
          <a:xfrm flipH="1">
            <a:off x="3921551" y="3593969"/>
            <a:ext cx="4317476" cy="0"/>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pic>
        <p:nvPicPr>
          <p:cNvPr id="16" name="Obraz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24114069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anose="020B0604020202020204" pitchFamily="34" charset="0"/>
            </a:endParaRPr>
          </a:p>
        </p:txBody>
      </p:sp>
      <p:sp>
        <p:nvSpPr>
          <p:cNvPr id="4" name="pole tekstowe 3"/>
          <p:cNvSpPr txBox="1"/>
          <p:nvPr/>
        </p:nvSpPr>
        <p:spPr>
          <a:xfrm>
            <a:off x="346229" y="1291470"/>
            <a:ext cx="11474983" cy="6278642"/>
          </a:xfrm>
          <a:prstGeom prst="rect">
            <a:avLst/>
          </a:prstGeom>
          <a:noFill/>
        </p:spPr>
        <p:txBody>
          <a:bodyPr wrap="square" rtlCol="0">
            <a:spAutoFit/>
          </a:bodyPr>
          <a:lstStyle/>
          <a:p>
            <a:pPr algn="just"/>
            <a:r>
              <a:rPr lang="pl-PL" dirty="0"/>
              <a:t>Gminy zapewniają czystość i porządek na swoim terenie i tworzą warunki niezbędne do ich utrzymania, a w </a:t>
            </a:r>
            <a:r>
              <a:rPr lang="pl-PL" dirty="0" smtClean="0"/>
              <a:t>szczególności:</a:t>
            </a:r>
          </a:p>
          <a:p>
            <a:pPr algn="just"/>
            <a:r>
              <a:rPr lang="pl-PL" altLang="pl-PL" strike="sngStrike" dirty="0" smtClean="0"/>
              <a:t>zapewniają </a:t>
            </a:r>
            <a:r>
              <a:rPr lang="pl-PL" altLang="pl-PL" strike="sngStrike" dirty="0"/>
              <a:t>osiągnięcie odpowiednich poziomów recyklingu, przygotowania do ponownego użycia i odzysku innymi metodami oraz ograniczenia masy odpadów komunalnych ulegających biodegradacji przekazywanych do składowania</a:t>
            </a:r>
            <a:r>
              <a:rPr lang="pl-PL" altLang="pl-PL" strike="sngStrike" dirty="0" smtClean="0"/>
              <a:t>;</a:t>
            </a:r>
          </a:p>
          <a:p>
            <a:pPr algn="just"/>
            <a:r>
              <a:rPr lang="pl-PL" dirty="0"/>
              <a:t/>
            </a:r>
            <a:br>
              <a:rPr lang="pl-PL" dirty="0"/>
            </a:br>
            <a:r>
              <a:rPr lang="pl-PL" dirty="0"/>
              <a:t>Gminy są obowiązane osiągnąć poziom przygotowania do ponownego użycia i recyklingu odpadów komunalnych w wysokości co najmniej</a:t>
            </a:r>
            <a:r>
              <a:rPr lang="pl-PL" dirty="0" smtClean="0"/>
              <a:t>:</a:t>
            </a:r>
          </a:p>
          <a:p>
            <a:r>
              <a:rPr lang="pl-PL" sz="1600" dirty="0" smtClean="0"/>
              <a:t>1) 20</a:t>
            </a:r>
            <a:r>
              <a:rPr lang="pl-PL" sz="1600" dirty="0"/>
              <a:t>% wagowo - za rok 2021;</a:t>
            </a:r>
          </a:p>
          <a:p>
            <a:r>
              <a:rPr lang="pl-PL" sz="1600" dirty="0"/>
              <a:t>2</a:t>
            </a:r>
            <a:r>
              <a:rPr lang="pl-PL" sz="1600" dirty="0" smtClean="0"/>
              <a:t>) 25</a:t>
            </a:r>
            <a:r>
              <a:rPr lang="pl-PL" sz="1600" dirty="0"/>
              <a:t>% wagowo - za rok 2022;</a:t>
            </a:r>
          </a:p>
          <a:p>
            <a:r>
              <a:rPr lang="pl-PL" sz="1600" dirty="0"/>
              <a:t>3</a:t>
            </a:r>
            <a:r>
              <a:rPr lang="pl-PL" sz="1600" dirty="0" smtClean="0"/>
              <a:t>) 35</a:t>
            </a:r>
            <a:r>
              <a:rPr lang="pl-PL" sz="1600" dirty="0"/>
              <a:t>% wagowo - za rok 2023;</a:t>
            </a:r>
          </a:p>
          <a:p>
            <a:r>
              <a:rPr lang="pl-PL" sz="1600" dirty="0"/>
              <a:t>4</a:t>
            </a:r>
            <a:r>
              <a:rPr lang="pl-PL" sz="1600" dirty="0" smtClean="0"/>
              <a:t>) 45</a:t>
            </a:r>
            <a:r>
              <a:rPr lang="pl-PL" sz="1600" dirty="0"/>
              <a:t>% wagowo - za rok 2024;</a:t>
            </a:r>
          </a:p>
          <a:p>
            <a:r>
              <a:rPr lang="pl-PL" sz="1600" dirty="0"/>
              <a:t>5</a:t>
            </a:r>
            <a:r>
              <a:rPr lang="pl-PL" sz="1600" dirty="0" smtClean="0"/>
              <a:t>) 55</a:t>
            </a:r>
            <a:r>
              <a:rPr lang="pl-PL" sz="1600" dirty="0"/>
              <a:t>% wagowo - za rok 2025;</a:t>
            </a:r>
          </a:p>
          <a:p>
            <a:r>
              <a:rPr lang="pl-PL" sz="1600" dirty="0"/>
              <a:t>6</a:t>
            </a:r>
            <a:r>
              <a:rPr lang="pl-PL" sz="1600" dirty="0" smtClean="0"/>
              <a:t>) 56</a:t>
            </a:r>
            <a:r>
              <a:rPr lang="pl-PL" sz="1600" dirty="0"/>
              <a:t>% wagowo - za rok 2026;</a:t>
            </a:r>
          </a:p>
          <a:p>
            <a:r>
              <a:rPr lang="pl-PL" sz="1600" dirty="0"/>
              <a:t>7</a:t>
            </a:r>
            <a:r>
              <a:rPr lang="pl-PL" sz="1600" dirty="0" smtClean="0"/>
              <a:t>) 57</a:t>
            </a:r>
            <a:r>
              <a:rPr lang="pl-PL" sz="1600" dirty="0"/>
              <a:t>% wagowo - za rok 2027;</a:t>
            </a:r>
          </a:p>
          <a:p>
            <a:r>
              <a:rPr lang="pl-PL" sz="1600" dirty="0"/>
              <a:t>8</a:t>
            </a:r>
            <a:r>
              <a:rPr lang="pl-PL" sz="1600" dirty="0" smtClean="0"/>
              <a:t>) 58</a:t>
            </a:r>
            <a:r>
              <a:rPr lang="pl-PL" sz="1600" dirty="0"/>
              <a:t>% wagowo - za rok 2028;</a:t>
            </a:r>
          </a:p>
          <a:p>
            <a:r>
              <a:rPr lang="pl-PL" sz="1600" dirty="0"/>
              <a:t>9</a:t>
            </a:r>
            <a:r>
              <a:rPr lang="pl-PL" sz="1600" dirty="0" smtClean="0"/>
              <a:t>) 59</a:t>
            </a:r>
            <a:r>
              <a:rPr lang="pl-PL" sz="1600" dirty="0"/>
              <a:t>% wagowo - za rok 2029;</a:t>
            </a:r>
          </a:p>
          <a:p>
            <a:r>
              <a:rPr lang="pl-PL" sz="1600" dirty="0" smtClean="0"/>
              <a:t>10) 60</a:t>
            </a:r>
            <a:r>
              <a:rPr lang="pl-PL" sz="1600" dirty="0"/>
              <a:t>% wagowo - za rok 2030;</a:t>
            </a:r>
          </a:p>
          <a:p>
            <a:r>
              <a:rPr lang="pl-PL" sz="1600" dirty="0"/>
              <a:t>11</a:t>
            </a:r>
            <a:r>
              <a:rPr lang="pl-PL" sz="1600" dirty="0" smtClean="0"/>
              <a:t>) 61</a:t>
            </a:r>
            <a:r>
              <a:rPr lang="pl-PL" sz="1600" dirty="0"/>
              <a:t>% wagowo - za rok 2031;</a:t>
            </a:r>
          </a:p>
          <a:p>
            <a:r>
              <a:rPr lang="pl-PL" sz="1600" dirty="0"/>
              <a:t>12</a:t>
            </a:r>
            <a:r>
              <a:rPr lang="pl-PL" sz="1600" dirty="0" smtClean="0"/>
              <a:t>) 62</a:t>
            </a:r>
            <a:r>
              <a:rPr lang="pl-PL" sz="1600" dirty="0"/>
              <a:t>% wagowo - za rok 2032;</a:t>
            </a:r>
          </a:p>
          <a:p>
            <a:r>
              <a:rPr lang="pl-PL" sz="1600" dirty="0"/>
              <a:t>13</a:t>
            </a:r>
            <a:r>
              <a:rPr lang="pl-PL" sz="1600" dirty="0" smtClean="0"/>
              <a:t>) 63</a:t>
            </a:r>
            <a:r>
              <a:rPr lang="pl-PL" sz="1600" dirty="0"/>
              <a:t>% wagowo - za rok 2033;</a:t>
            </a:r>
          </a:p>
          <a:p>
            <a:r>
              <a:rPr lang="pl-PL" sz="1600" dirty="0"/>
              <a:t>14</a:t>
            </a:r>
            <a:r>
              <a:rPr lang="pl-PL" sz="1600" dirty="0" smtClean="0"/>
              <a:t>) 64</a:t>
            </a:r>
            <a:r>
              <a:rPr lang="pl-PL" sz="1600" dirty="0"/>
              <a:t>% wagowo - za rok 2034;</a:t>
            </a:r>
          </a:p>
          <a:p>
            <a:r>
              <a:rPr lang="pl-PL" sz="1600" dirty="0"/>
              <a:t>15</a:t>
            </a:r>
            <a:r>
              <a:rPr lang="pl-PL" sz="1600" dirty="0" smtClean="0"/>
              <a:t>) 65</a:t>
            </a:r>
            <a:r>
              <a:rPr lang="pl-PL" sz="1600" dirty="0"/>
              <a:t>% wagowo - za rok 2035 i za każdy kolejny rok.</a:t>
            </a:r>
          </a:p>
          <a:p>
            <a:pPr algn="just"/>
            <a:r>
              <a:rPr lang="pl-PL" altLang="pl-PL" dirty="0">
                <a:latin typeface="Arial" panose="020B0604020202020204" pitchFamily="34" charset="0"/>
              </a:rPr>
              <a:t/>
            </a:r>
            <a:br>
              <a:rPr lang="pl-PL" altLang="pl-PL" dirty="0">
                <a:latin typeface="Arial" panose="020B0604020202020204" pitchFamily="34" charset="0"/>
              </a:rPr>
            </a:br>
            <a:endParaRPr lang="pl-PL" altLang="pl-PL" dirty="0">
              <a:latin typeface="Arial" panose="020B0604020202020204" pitchFamily="34" charset="0"/>
            </a:endParaRPr>
          </a:p>
          <a:p>
            <a:endParaRPr lang="pl-PL" dirty="0"/>
          </a:p>
        </p:txBody>
      </p:sp>
      <p:pic>
        <p:nvPicPr>
          <p:cNvPr id="9" name="Obraz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598317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2" name="Diagram 1"/>
          <p:cNvGraphicFramePr/>
          <p:nvPr>
            <p:extLst>
              <p:ext uri="{D42A27DB-BD31-4B8C-83A1-F6EECF244321}">
                <p14:modId xmlns:p14="http://schemas.microsoft.com/office/powerpoint/2010/main" val="2129701139"/>
              </p:ext>
            </p:extLst>
          </p:nvPr>
        </p:nvGraphicFramePr>
        <p:xfrm>
          <a:off x="263951" y="1309052"/>
          <a:ext cx="11646712" cy="54311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Obraz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17321403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3" name="Diagram 2"/>
          <p:cNvGraphicFramePr/>
          <p:nvPr>
            <p:extLst>
              <p:ext uri="{D42A27DB-BD31-4B8C-83A1-F6EECF244321}">
                <p14:modId xmlns:p14="http://schemas.microsoft.com/office/powerpoint/2010/main" val="2356924059"/>
              </p:ext>
            </p:extLst>
          </p:nvPr>
        </p:nvGraphicFramePr>
        <p:xfrm>
          <a:off x="346229" y="1309052"/>
          <a:ext cx="11564434" cy="52802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Obraz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27803526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4" name="Diagram 3"/>
          <p:cNvGraphicFramePr/>
          <p:nvPr>
            <p:extLst>
              <p:ext uri="{D42A27DB-BD31-4B8C-83A1-F6EECF244321}">
                <p14:modId xmlns:p14="http://schemas.microsoft.com/office/powerpoint/2010/main" val="3729598454"/>
              </p:ext>
            </p:extLst>
          </p:nvPr>
        </p:nvGraphicFramePr>
        <p:xfrm>
          <a:off x="346229" y="1583122"/>
          <a:ext cx="11564434" cy="50910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Obraz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35560876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3" name="Diagram 2"/>
          <p:cNvGraphicFramePr/>
          <p:nvPr>
            <p:extLst>
              <p:ext uri="{D42A27DB-BD31-4B8C-83A1-F6EECF244321}">
                <p14:modId xmlns:p14="http://schemas.microsoft.com/office/powerpoint/2010/main" val="3644384806"/>
              </p:ext>
            </p:extLst>
          </p:nvPr>
        </p:nvGraphicFramePr>
        <p:xfrm>
          <a:off x="346229" y="1309052"/>
          <a:ext cx="11564434" cy="53934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Obraz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209062" y="194004"/>
            <a:ext cx="1629718" cy="798977"/>
          </a:xfrm>
          <a:prstGeom prst="rect">
            <a:avLst/>
          </a:prstGeom>
        </p:spPr>
      </p:pic>
    </p:spTree>
    <p:extLst>
      <p:ext uri="{BB962C8B-B14F-4D97-AF65-F5344CB8AC3E}">
        <p14:creationId xmlns:p14="http://schemas.microsoft.com/office/powerpoint/2010/main" val="4080571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1325</Words>
  <Application>Microsoft Office PowerPoint</Application>
  <PresentationFormat>Panoramiczny</PresentationFormat>
  <Paragraphs>145</Paragraphs>
  <Slides>20</Slides>
  <Notes>19</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20</vt:i4>
      </vt:variant>
    </vt:vector>
  </HeadingPairs>
  <TitlesOfParts>
    <vt:vector size="26" baseType="lpstr">
      <vt:lpstr>Arial</vt:lpstr>
      <vt:lpstr>Calibri</vt:lpstr>
      <vt:lpstr>Calibri Light</vt:lpstr>
      <vt:lpstr>Tahoma</vt:lpstr>
      <vt:lpstr>Times New Roman CE</vt:lpstr>
      <vt:lpstr>Motyw pakietu Office</vt:lpstr>
      <vt:lpstr>Poziomy recyklingu  i  ich wpływ na opłaty za odpady komunalne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Poziomy recyklingu i ich wpływ na opłaty za odpady komunalne</dc:title>
  <dc:creator>Maciej Kielbus</dc:creator>
  <cp:lastModifiedBy>Maciej Kielbus</cp:lastModifiedBy>
  <cp:revision>12</cp:revision>
  <cp:lastPrinted>2024-02-28T03:28:22Z</cp:lastPrinted>
  <dcterms:created xsi:type="dcterms:W3CDTF">2024-02-28T02:19:17Z</dcterms:created>
  <dcterms:modified xsi:type="dcterms:W3CDTF">2025-04-08T01:58:16Z</dcterms:modified>
</cp:coreProperties>
</file>